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9"/>
  </p:notesMasterIdLst>
  <p:sldIdLst>
    <p:sldId id="256" r:id="rId2"/>
    <p:sldId id="258" r:id="rId3"/>
    <p:sldId id="257" r:id="rId4"/>
    <p:sldId id="259" r:id="rId5"/>
    <p:sldId id="273" r:id="rId6"/>
    <p:sldId id="265" r:id="rId7"/>
    <p:sldId id="266" r:id="rId8"/>
    <p:sldId id="267" r:id="rId9"/>
    <p:sldId id="268" r:id="rId10"/>
    <p:sldId id="270" r:id="rId11"/>
    <p:sldId id="274" r:id="rId12"/>
    <p:sldId id="271" r:id="rId13"/>
    <p:sldId id="272" r:id="rId14"/>
    <p:sldId id="269" r:id="rId15"/>
    <p:sldId id="261" r:id="rId16"/>
    <p:sldId id="283" r:id="rId17"/>
    <p:sldId id="262" r:id="rId18"/>
    <p:sldId id="275" r:id="rId19"/>
    <p:sldId id="276" r:id="rId20"/>
    <p:sldId id="277" r:id="rId21"/>
    <p:sldId id="263" r:id="rId22"/>
    <p:sldId id="264" r:id="rId23"/>
    <p:sldId id="284" r:id="rId24"/>
    <p:sldId id="280" r:id="rId25"/>
    <p:sldId id="285" r:id="rId26"/>
    <p:sldId id="286" r:id="rId27"/>
    <p:sldId id="287" r:id="rId28"/>
    <p:sldId id="290" r:id="rId29"/>
    <p:sldId id="289" r:id="rId30"/>
    <p:sldId id="288" r:id="rId31"/>
    <p:sldId id="281" r:id="rId32"/>
    <p:sldId id="282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68BF0-2260-4359-AF2D-A19CDEF329A3}" type="doc">
      <dgm:prSet loTypeId="urn:microsoft.com/office/officeart/2005/8/layout/cycle4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A6ABE35-FD18-41B1-B147-CD21CC53AEAF}">
      <dgm:prSet phldrT="[文字]"/>
      <dgm:spPr/>
      <dgm:t>
        <a:bodyPr/>
        <a:lstStyle/>
        <a:p>
          <a:r>
            <a:rPr lang="zh-TW" altLang="en-US" dirty="0" smtClean="0"/>
            <a:t>聽</a:t>
          </a:r>
          <a:endParaRPr lang="zh-TW" altLang="en-US" dirty="0"/>
        </a:p>
      </dgm:t>
    </dgm:pt>
    <dgm:pt modelId="{FDE210BB-3094-49A5-8B46-2FC25E34FDE0}" type="parTrans" cxnId="{78B5520A-A8EA-433A-93FD-4DFBE87B9628}">
      <dgm:prSet/>
      <dgm:spPr/>
      <dgm:t>
        <a:bodyPr/>
        <a:lstStyle/>
        <a:p>
          <a:endParaRPr lang="zh-TW" altLang="en-US"/>
        </a:p>
      </dgm:t>
    </dgm:pt>
    <dgm:pt modelId="{D32FC07F-FF5A-4F6F-8556-489770F333CB}" type="sibTrans" cxnId="{78B5520A-A8EA-433A-93FD-4DFBE87B9628}">
      <dgm:prSet/>
      <dgm:spPr/>
      <dgm:t>
        <a:bodyPr/>
        <a:lstStyle/>
        <a:p>
          <a:endParaRPr lang="zh-TW" altLang="en-US"/>
        </a:p>
      </dgm:t>
    </dgm:pt>
    <dgm:pt modelId="{D14AC064-F4BD-408E-9398-F943896ED39C}">
      <dgm:prSet phldrT="[文字]" custT="1"/>
      <dgm:spPr/>
      <dgm:t>
        <a:bodyPr/>
        <a:lstStyle/>
        <a:p>
          <a:r>
            <a:rPr lang="zh-TW" altLang="en-US" sz="1800" dirty="0" smtClean="0"/>
            <a:t>與生俱來</a:t>
          </a:r>
          <a:endParaRPr lang="zh-TW" altLang="en-US" sz="1800" dirty="0"/>
        </a:p>
      </dgm:t>
    </dgm:pt>
    <dgm:pt modelId="{E7AFED7E-954E-49C6-8259-05194E9ADF53}" type="parTrans" cxnId="{78A24AA3-AE7B-4602-AD3C-669CE31516B3}">
      <dgm:prSet/>
      <dgm:spPr/>
      <dgm:t>
        <a:bodyPr/>
        <a:lstStyle/>
        <a:p>
          <a:endParaRPr lang="zh-TW" altLang="en-US"/>
        </a:p>
      </dgm:t>
    </dgm:pt>
    <dgm:pt modelId="{993432C4-C1A3-4854-84D8-3E073B76AEA7}" type="sibTrans" cxnId="{78A24AA3-AE7B-4602-AD3C-669CE31516B3}">
      <dgm:prSet/>
      <dgm:spPr/>
      <dgm:t>
        <a:bodyPr/>
        <a:lstStyle/>
        <a:p>
          <a:endParaRPr lang="zh-TW" altLang="en-US"/>
        </a:p>
      </dgm:t>
    </dgm:pt>
    <dgm:pt modelId="{B5AD5C2A-2FAE-438E-BB4D-328484CEB9B6}">
      <dgm:prSet phldrT="[文字]" custT="1"/>
      <dgm:spPr/>
      <dgm:t>
        <a:bodyPr/>
        <a:lstStyle/>
        <a:p>
          <a:r>
            <a:rPr lang="zh-TW" altLang="en-US" sz="1800" dirty="0" smtClean="0"/>
            <a:t>約一歲開始發展</a:t>
          </a:r>
          <a:endParaRPr lang="zh-TW" altLang="en-US" sz="1800" dirty="0"/>
        </a:p>
      </dgm:t>
    </dgm:pt>
    <dgm:pt modelId="{713BE92C-607D-4EF5-98F7-D45F6C43CB5E}" type="parTrans" cxnId="{B732CC20-897E-4755-8CE0-606114E4C14D}">
      <dgm:prSet/>
      <dgm:spPr/>
      <dgm:t>
        <a:bodyPr/>
        <a:lstStyle/>
        <a:p>
          <a:endParaRPr lang="zh-TW" altLang="en-US"/>
        </a:p>
      </dgm:t>
    </dgm:pt>
    <dgm:pt modelId="{260F3A9D-76D2-4956-8AF6-47821E6888D7}" type="sibTrans" cxnId="{B732CC20-897E-4755-8CE0-606114E4C14D}">
      <dgm:prSet/>
      <dgm:spPr/>
      <dgm:t>
        <a:bodyPr/>
        <a:lstStyle/>
        <a:p>
          <a:endParaRPr lang="zh-TW" altLang="en-US"/>
        </a:p>
      </dgm:t>
    </dgm:pt>
    <dgm:pt modelId="{67FBE410-5362-497F-AC25-635897AF56FE}">
      <dgm:prSet phldrT="[文字]"/>
      <dgm:spPr/>
      <dgm:t>
        <a:bodyPr/>
        <a:lstStyle/>
        <a:p>
          <a:r>
            <a:rPr lang="zh-TW" altLang="en-US" dirty="0" smtClean="0"/>
            <a:t>讀</a:t>
          </a:r>
          <a:endParaRPr lang="zh-TW" altLang="en-US" dirty="0"/>
        </a:p>
      </dgm:t>
    </dgm:pt>
    <dgm:pt modelId="{EC2C8EC1-6786-4D7B-8B9F-32F79F6823B7}" type="parTrans" cxnId="{B5864133-A087-44A0-9E48-54EF12D1B82D}">
      <dgm:prSet/>
      <dgm:spPr/>
      <dgm:t>
        <a:bodyPr/>
        <a:lstStyle/>
        <a:p>
          <a:endParaRPr lang="zh-TW" altLang="en-US"/>
        </a:p>
      </dgm:t>
    </dgm:pt>
    <dgm:pt modelId="{04812ECF-7E65-47D1-A07B-0388683F0C77}" type="sibTrans" cxnId="{B5864133-A087-44A0-9E48-54EF12D1B82D}">
      <dgm:prSet/>
      <dgm:spPr/>
      <dgm:t>
        <a:bodyPr/>
        <a:lstStyle/>
        <a:p>
          <a:endParaRPr lang="zh-TW" altLang="en-US"/>
        </a:p>
      </dgm:t>
    </dgm:pt>
    <dgm:pt modelId="{6EE3ACE8-EC17-48FE-8BBF-942853243C0D}">
      <dgm:prSet phldrT="[文字]" custT="1"/>
      <dgm:spPr/>
      <dgm:t>
        <a:bodyPr/>
        <a:lstStyle/>
        <a:p>
          <a:r>
            <a:rPr lang="zh-TW" altLang="en-US" sz="2400" dirty="0" smtClean="0"/>
            <a:t>親子共讀</a:t>
          </a:r>
          <a:endParaRPr lang="zh-TW" altLang="en-US" sz="2400" dirty="0"/>
        </a:p>
      </dgm:t>
    </dgm:pt>
    <dgm:pt modelId="{43D8EA7E-469E-41E8-B25A-70EBBD87107E}" type="parTrans" cxnId="{08DD043F-0659-4001-806F-BCF21AA15B05}">
      <dgm:prSet/>
      <dgm:spPr/>
      <dgm:t>
        <a:bodyPr/>
        <a:lstStyle/>
        <a:p>
          <a:endParaRPr lang="zh-TW" altLang="en-US"/>
        </a:p>
      </dgm:t>
    </dgm:pt>
    <dgm:pt modelId="{9C218130-78A7-4510-BEA3-4972BD08F376}" type="sibTrans" cxnId="{08DD043F-0659-4001-806F-BCF21AA15B05}">
      <dgm:prSet/>
      <dgm:spPr/>
      <dgm:t>
        <a:bodyPr/>
        <a:lstStyle/>
        <a:p>
          <a:endParaRPr lang="zh-TW" altLang="en-US"/>
        </a:p>
      </dgm:t>
    </dgm:pt>
    <dgm:pt modelId="{C7AA720E-59F2-4E22-906E-9D241E9250E3}">
      <dgm:prSet phldrT="[文字]"/>
      <dgm:spPr/>
      <dgm:t>
        <a:bodyPr/>
        <a:lstStyle/>
        <a:p>
          <a:r>
            <a:rPr lang="zh-TW" altLang="en-US" dirty="0" smtClean="0"/>
            <a:t>寫</a:t>
          </a:r>
          <a:endParaRPr lang="zh-TW" altLang="en-US" dirty="0"/>
        </a:p>
      </dgm:t>
    </dgm:pt>
    <dgm:pt modelId="{F714C99D-E26E-43ED-A82B-E3E89A9BE83D}" type="parTrans" cxnId="{A4A2EC63-C876-4676-9D31-8ECC42D3181C}">
      <dgm:prSet/>
      <dgm:spPr/>
      <dgm:t>
        <a:bodyPr/>
        <a:lstStyle/>
        <a:p>
          <a:endParaRPr lang="zh-TW" altLang="en-US"/>
        </a:p>
      </dgm:t>
    </dgm:pt>
    <dgm:pt modelId="{8D7FBA2F-0E60-4CA7-B7D5-1724832763A7}" type="sibTrans" cxnId="{A4A2EC63-C876-4676-9D31-8ECC42D3181C}">
      <dgm:prSet/>
      <dgm:spPr/>
      <dgm:t>
        <a:bodyPr/>
        <a:lstStyle/>
        <a:p>
          <a:endParaRPr lang="zh-TW" altLang="en-US"/>
        </a:p>
      </dgm:t>
    </dgm:pt>
    <dgm:pt modelId="{C1431A78-A09B-47CF-BD0C-B3C6E414B458}">
      <dgm:prSet phldrT="[文字]" custT="1"/>
      <dgm:spPr/>
      <dgm:t>
        <a:bodyPr/>
        <a:lstStyle/>
        <a:p>
          <a:r>
            <a:rPr lang="zh-TW" altLang="en-US" sz="2400" dirty="0" smtClean="0"/>
            <a:t>字的書寫</a:t>
          </a:r>
          <a:endParaRPr lang="zh-TW" altLang="en-US" sz="2400" dirty="0"/>
        </a:p>
      </dgm:t>
    </dgm:pt>
    <dgm:pt modelId="{24FCE448-C540-4BEF-AB9E-22737A562DA1}" type="parTrans" cxnId="{306907F5-9126-4C8C-A4D4-7DC0220EBF70}">
      <dgm:prSet/>
      <dgm:spPr/>
      <dgm:t>
        <a:bodyPr/>
        <a:lstStyle/>
        <a:p>
          <a:endParaRPr lang="zh-TW" altLang="en-US"/>
        </a:p>
      </dgm:t>
    </dgm:pt>
    <dgm:pt modelId="{95470921-C223-45F4-9F86-7A8C01F909DD}" type="sibTrans" cxnId="{306907F5-9126-4C8C-A4D4-7DC0220EBF70}">
      <dgm:prSet/>
      <dgm:spPr/>
      <dgm:t>
        <a:bodyPr/>
        <a:lstStyle/>
        <a:p>
          <a:endParaRPr lang="zh-TW" altLang="en-US"/>
        </a:p>
      </dgm:t>
    </dgm:pt>
    <dgm:pt modelId="{C0263EFC-EC9F-4946-B9A1-D940858F3C52}">
      <dgm:prSet phldrT="[文字]"/>
      <dgm:spPr/>
      <dgm:t>
        <a:bodyPr/>
        <a:lstStyle/>
        <a:p>
          <a:r>
            <a:rPr lang="zh-TW" altLang="en-US" smtClean="0"/>
            <a:t>說</a:t>
          </a:r>
          <a:endParaRPr lang="zh-TW" altLang="en-US" dirty="0"/>
        </a:p>
      </dgm:t>
    </dgm:pt>
    <dgm:pt modelId="{FE948A81-F44D-4290-9705-1739047981F3}" type="sibTrans" cxnId="{913C497D-DAF6-42A4-B297-0CB49EB3A8AC}">
      <dgm:prSet/>
      <dgm:spPr/>
      <dgm:t>
        <a:bodyPr/>
        <a:lstStyle/>
        <a:p>
          <a:endParaRPr lang="zh-TW" altLang="en-US"/>
        </a:p>
      </dgm:t>
    </dgm:pt>
    <dgm:pt modelId="{25177D89-2F00-4848-A07A-8F62FB16B772}" type="parTrans" cxnId="{913C497D-DAF6-42A4-B297-0CB49EB3A8AC}">
      <dgm:prSet/>
      <dgm:spPr/>
      <dgm:t>
        <a:bodyPr/>
        <a:lstStyle/>
        <a:p>
          <a:endParaRPr lang="zh-TW" altLang="en-US"/>
        </a:p>
      </dgm:t>
    </dgm:pt>
    <dgm:pt modelId="{33D0D80A-F52F-479F-B9D7-A20CCCDC1917}">
      <dgm:prSet phldrT="[文字]" custT="1"/>
      <dgm:spPr/>
      <dgm:t>
        <a:bodyPr/>
        <a:lstStyle/>
        <a:p>
          <a:r>
            <a:rPr lang="zh-TW" altLang="en-US" sz="1800" dirty="0" smtClean="0"/>
            <a:t>第一語言的基礎</a:t>
          </a:r>
          <a:endParaRPr lang="zh-TW" altLang="en-US" sz="1800" dirty="0"/>
        </a:p>
      </dgm:t>
    </dgm:pt>
    <dgm:pt modelId="{97D5E5EA-507A-44A9-A696-C3A645200E30}" type="parTrans" cxnId="{5A3F0CF0-37CF-41C8-BC0D-F3CFB42A38F2}">
      <dgm:prSet/>
      <dgm:spPr/>
      <dgm:t>
        <a:bodyPr/>
        <a:lstStyle/>
        <a:p>
          <a:endParaRPr lang="zh-TW" altLang="en-US"/>
        </a:p>
      </dgm:t>
    </dgm:pt>
    <dgm:pt modelId="{889F1048-1138-4EFA-88D2-525291A2E851}" type="sibTrans" cxnId="{5A3F0CF0-37CF-41C8-BC0D-F3CFB42A38F2}">
      <dgm:prSet/>
      <dgm:spPr/>
      <dgm:t>
        <a:bodyPr/>
        <a:lstStyle/>
        <a:p>
          <a:endParaRPr lang="zh-TW" altLang="en-US"/>
        </a:p>
      </dgm:t>
    </dgm:pt>
    <dgm:pt modelId="{9447797F-B0ED-4A0F-B2FA-F9073789C7E9}">
      <dgm:prSet phldrT="[文字]" custT="1"/>
      <dgm:spPr/>
      <dgm:t>
        <a:bodyPr/>
        <a:lstStyle/>
        <a:p>
          <a:r>
            <a:rPr lang="zh-TW" altLang="en-US" sz="1800" dirty="0" smtClean="0"/>
            <a:t>從單字到完整表達</a:t>
          </a:r>
          <a:endParaRPr lang="en-US" altLang="zh-TW" sz="1800" dirty="0" smtClean="0"/>
        </a:p>
        <a:p>
          <a:endParaRPr lang="zh-TW" altLang="en-US" sz="1800" dirty="0"/>
        </a:p>
      </dgm:t>
    </dgm:pt>
    <dgm:pt modelId="{9385A44E-3022-4B7C-A15D-A0AFB1D95895}" type="parTrans" cxnId="{5ADC8E94-BE6B-431F-AB83-D44B159C5F1B}">
      <dgm:prSet/>
      <dgm:spPr/>
      <dgm:t>
        <a:bodyPr/>
        <a:lstStyle/>
        <a:p>
          <a:endParaRPr lang="zh-TW" altLang="en-US"/>
        </a:p>
      </dgm:t>
    </dgm:pt>
    <dgm:pt modelId="{20665766-2C97-40F3-B723-E14DEA1790DF}" type="sibTrans" cxnId="{5ADC8E94-BE6B-431F-AB83-D44B159C5F1B}">
      <dgm:prSet/>
      <dgm:spPr/>
      <dgm:t>
        <a:bodyPr/>
        <a:lstStyle/>
        <a:p>
          <a:endParaRPr lang="zh-TW" altLang="en-US"/>
        </a:p>
      </dgm:t>
    </dgm:pt>
    <dgm:pt modelId="{D629DD25-41DF-4CA3-8DD5-55E8CD3660EB}">
      <dgm:prSet phldrT="[文字]" custT="1"/>
      <dgm:spPr/>
      <dgm:t>
        <a:bodyPr/>
        <a:lstStyle/>
        <a:p>
          <a:r>
            <a:rPr lang="zh-TW" altLang="en-US" sz="2400" dirty="0" smtClean="0"/>
            <a:t>獨立閱讀</a:t>
          </a:r>
          <a:endParaRPr lang="zh-TW" altLang="en-US" sz="2400" dirty="0"/>
        </a:p>
      </dgm:t>
    </dgm:pt>
    <dgm:pt modelId="{CA5734AA-30C3-4933-928A-9C73448E0F10}" type="parTrans" cxnId="{E0840E76-5DF2-4FB6-A467-0079178D7536}">
      <dgm:prSet/>
      <dgm:spPr/>
      <dgm:t>
        <a:bodyPr/>
        <a:lstStyle/>
        <a:p>
          <a:endParaRPr lang="zh-TW" altLang="en-US"/>
        </a:p>
      </dgm:t>
    </dgm:pt>
    <dgm:pt modelId="{4A1D0CD6-9EA5-414C-AAD3-AFF261718B23}" type="sibTrans" cxnId="{E0840E76-5DF2-4FB6-A467-0079178D7536}">
      <dgm:prSet/>
      <dgm:spPr/>
      <dgm:t>
        <a:bodyPr/>
        <a:lstStyle/>
        <a:p>
          <a:endParaRPr lang="zh-TW" altLang="en-US"/>
        </a:p>
      </dgm:t>
    </dgm:pt>
    <dgm:pt modelId="{843EF6E4-C18C-455C-85ED-32E483FFF39C}">
      <dgm:prSet phldrT="[文字]" custT="1"/>
      <dgm:spPr/>
      <dgm:t>
        <a:bodyPr/>
        <a:lstStyle/>
        <a:p>
          <a:r>
            <a:rPr lang="zh-TW" altLang="en-US" sz="2400" dirty="0" smtClean="0"/>
            <a:t>造詞與造句</a:t>
          </a:r>
          <a:endParaRPr lang="zh-TW" altLang="en-US" sz="2400" dirty="0"/>
        </a:p>
      </dgm:t>
    </dgm:pt>
    <dgm:pt modelId="{EF570063-74E4-4CCB-BC15-3A44A2BE9CC5}" type="parTrans" cxnId="{35529B65-8D10-499A-900E-21110F114EA0}">
      <dgm:prSet/>
      <dgm:spPr/>
      <dgm:t>
        <a:bodyPr/>
        <a:lstStyle/>
        <a:p>
          <a:endParaRPr lang="zh-TW" altLang="en-US"/>
        </a:p>
      </dgm:t>
    </dgm:pt>
    <dgm:pt modelId="{50461457-8381-40AC-9449-5AD695996DA0}" type="sibTrans" cxnId="{35529B65-8D10-499A-900E-21110F114EA0}">
      <dgm:prSet/>
      <dgm:spPr/>
      <dgm:t>
        <a:bodyPr/>
        <a:lstStyle/>
        <a:p>
          <a:endParaRPr lang="zh-TW" altLang="en-US"/>
        </a:p>
      </dgm:t>
    </dgm:pt>
    <dgm:pt modelId="{3A5F7B63-8D6D-4226-9F7F-B2A06CD11562}">
      <dgm:prSet phldrT="[文字]" custT="1"/>
      <dgm:spPr/>
      <dgm:t>
        <a:bodyPr/>
        <a:lstStyle/>
        <a:p>
          <a:r>
            <a:rPr lang="zh-TW" altLang="en-US" sz="2400" dirty="0" smtClean="0"/>
            <a:t>短文與作文</a:t>
          </a:r>
          <a:endParaRPr lang="zh-TW" altLang="en-US" sz="2400" dirty="0"/>
        </a:p>
      </dgm:t>
    </dgm:pt>
    <dgm:pt modelId="{BDEBAF03-3EEC-4159-8251-534E05AB1DAA}" type="parTrans" cxnId="{8ABB14F2-6883-4079-BBA8-BD3D60D77613}">
      <dgm:prSet/>
      <dgm:spPr/>
      <dgm:t>
        <a:bodyPr/>
        <a:lstStyle/>
        <a:p>
          <a:endParaRPr lang="zh-TW" altLang="en-US"/>
        </a:p>
      </dgm:t>
    </dgm:pt>
    <dgm:pt modelId="{62C0BD05-412D-4D27-A56A-C115EFA48E56}" type="sibTrans" cxnId="{8ABB14F2-6883-4079-BBA8-BD3D60D77613}">
      <dgm:prSet/>
      <dgm:spPr/>
      <dgm:t>
        <a:bodyPr/>
        <a:lstStyle/>
        <a:p>
          <a:endParaRPr lang="zh-TW" altLang="en-US"/>
        </a:p>
      </dgm:t>
    </dgm:pt>
    <dgm:pt modelId="{B245EEBB-0B2A-4F4A-BD98-37D24702CECC}" type="pres">
      <dgm:prSet presAssocID="{C8B68BF0-2260-4359-AF2D-A19CDEF329A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7F5CAC5-8003-420F-9D28-48FA3DDCC331}" type="pres">
      <dgm:prSet presAssocID="{C8B68BF0-2260-4359-AF2D-A19CDEF329A3}" presName="children" presStyleCnt="0"/>
      <dgm:spPr/>
    </dgm:pt>
    <dgm:pt modelId="{9ECBD615-686C-4792-876A-9504942A5AF5}" type="pres">
      <dgm:prSet presAssocID="{C8B68BF0-2260-4359-AF2D-A19CDEF329A3}" presName="child1group" presStyleCnt="0"/>
      <dgm:spPr/>
    </dgm:pt>
    <dgm:pt modelId="{51200279-B408-452F-8C0B-2767AF6FA48C}" type="pres">
      <dgm:prSet presAssocID="{C8B68BF0-2260-4359-AF2D-A19CDEF329A3}" presName="child1" presStyleLbl="bgAcc1" presStyleIdx="0" presStyleCnt="4" custScaleX="131713" custScaleY="176321" custLinFactNeighborX="-18379" custLinFactNeighborY="-407"/>
      <dgm:spPr/>
      <dgm:t>
        <a:bodyPr/>
        <a:lstStyle/>
        <a:p>
          <a:endParaRPr lang="zh-TW" altLang="en-US"/>
        </a:p>
      </dgm:t>
    </dgm:pt>
    <dgm:pt modelId="{A4E8C74A-57A3-4C2D-9221-B25B2E362660}" type="pres">
      <dgm:prSet presAssocID="{C8B68BF0-2260-4359-AF2D-A19CDEF329A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6013553-B2C2-41D3-A8D8-58A3DDBB9158}" type="pres">
      <dgm:prSet presAssocID="{C8B68BF0-2260-4359-AF2D-A19CDEF329A3}" presName="child2group" presStyleCnt="0"/>
      <dgm:spPr/>
    </dgm:pt>
    <dgm:pt modelId="{58216BF4-11DC-4555-AF64-83C46CF5E658}" type="pres">
      <dgm:prSet presAssocID="{C8B68BF0-2260-4359-AF2D-A19CDEF329A3}" presName="child2" presStyleLbl="bgAcc1" presStyleIdx="1" presStyleCnt="4" custScaleX="132323" custScaleY="172595" custLinFactNeighborX="16183" custLinFactNeighborY="2419"/>
      <dgm:spPr/>
      <dgm:t>
        <a:bodyPr/>
        <a:lstStyle/>
        <a:p>
          <a:endParaRPr lang="zh-TW" altLang="en-US"/>
        </a:p>
      </dgm:t>
    </dgm:pt>
    <dgm:pt modelId="{07FC6A4E-3FF9-413B-9026-BA1838854EDB}" type="pres">
      <dgm:prSet presAssocID="{C8B68BF0-2260-4359-AF2D-A19CDEF329A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5501DB-F85D-48F9-BD71-EB30F8454136}" type="pres">
      <dgm:prSet presAssocID="{C8B68BF0-2260-4359-AF2D-A19CDEF329A3}" presName="child3group" presStyleCnt="0"/>
      <dgm:spPr/>
    </dgm:pt>
    <dgm:pt modelId="{4DDACEA9-71DC-44EF-A186-CC962C79DC21}" type="pres">
      <dgm:prSet presAssocID="{C8B68BF0-2260-4359-AF2D-A19CDEF329A3}" presName="child3" presStyleLbl="bgAcc1" presStyleIdx="2" presStyleCnt="4" custScaleX="122614" custScaleY="135518" custLinFactNeighborX="17278" custLinFactNeighborY="-30946"/>
      <dgm:spPr/>
      <dgm:t>
        <a:bodyPr/>
        <a:lstStyle/>
        <a:p>
          <a:endParaRPr lang="zh-TW" altLang="en-US"/>
        </a:p>
      </dgm:t>
    </dgm:pt>
    <dgm:pt modelId="{A9FC07ED-E515-4BE9-A962-4EE0E788624E}" type="pres">
      <dgm:prSet presAssocID="{C8B68BF0-2260-4359-AF2D-A19CDEF329A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C8C20B-9291-4876-881D-34F02846C691}" type="pres">
      <dgm:prSet presAssocID="{C8B68BF0-2260-4359-AF2D-A19CDEF329A3}" presName="child4group" presStyleCnt="0"/>
      <dgm:spPr/>
    </dgm:pt>
    <dgm:pt modelId="{57720452-C03F-4072-8229-7D309FF4D00C}" type="pres">
      <dgm:prSet presAssocID="{C8B68BF0-2260-4359-AF2D-A19CDEF329A3}" presName="child4" presStyleLbl="bgAcc1" presStyleIdx="3" presStyleCnt="4" custScaleX="125380" custScaleY="122061" custLinFactNeighborX="-18854" custLinFactNeighborY="-23153"/>
      <dgm:spPr/>
      <dgm:t>
        <a:bodyPr/>
        <a:lstStyle/>
        <a:p>
          <a:endParaRPr lang="zh-TW" altLang="en-US"/>
        </a:p>
      </dgm:t>
    </dgm:pt>
    <dgm:pt modelId="{C9D08EB2-E1D6-42ED-82B9-D01DF58451BB}" type="pres">
      <dgm:prSet presAssocID="{C8B68BF0-2260-4359-AF2D-A19CDEF329A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720C4E-2037-4A85-B242-CCDE56B9B659}" type="pres">
      <dgm:prSet presAssocID="{C8B68BF0-2260-4359-AF2D-A19CDEF329A3}" presName="childPlaceholder" presStyleCnt="0"/>
      <dgm:spPr/>
    </dgm:pt>
    <dgm:pt modelId="{2DAFF967-7953-42A5-A173-B9B1534F3415}" type="pres">
      <dgm:prSet presAssocID="{C8B68BF0-2260-4359-AF2D-A19CDEF329A3}" presName="circle" presStyleCnt="0"/>
      <dgm:spPr/>
    </dgm:pt>
    <dgm:pt modelId="{6F53CD06-5CAA-46CD-BE66-1BB136060D54}" type="pres">
      <dgm:prSet presAssocID="{C8B68BF0-2260-4359-AF2D-A19CDEF329A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E33BD9-FBB2-471E-968C-A9DF07CA5FBF}" type="pres">
      <dgm:prSet presAssocID="{C8B68BF0-2260-4359-AF2D-A19CDEF329A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BFF309E-474E-43B8-9BA9-327FA93F6822}" type="pres">
      <dgm:prSet presAssocID="{C8B68BF0-2260-4359-AF2D-A19CDEF329A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DC4E84A-EAC4-438F-803E-A862AC44813A}" type="pres">
      <dgm:prSet presAssocID="{C8B68BF0-2260-4359-AF2D-A19CDEF329A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352B63D-35EA-4E62-9FA5-5C58A9261320}" type="pres">
      <dgm:prSet presAssocID="{C8B68BF0-2260-4359-AF2D-A19CDEF329A3}" presName="quadrantPlaceholder" presStyleCnt="0"/>
      <dgm:spPr/>
    </dgm:pt>
    <dgm:pt modelId="{CE4F1FF6-6204-4ABC-A689-F20FA38B7820}" type="pres">
      <dgm:prSet presAssocID="{C8B68BF0-2260-4359-AF2D-A19CDEF329A3}" presName="center1" presStyleLbl="fgShp" presStyleIdx="0" presStyleCnt="2"/>
      <dgm:spPr/>
    </dgm:pt>
    <dgm:pt modelId="{910CE522-E333-48ED-AC2B-475BD3D16AC6}" type="pres">
      <dgm:prSet presAssocID="{C8B68BF0-2260-4359-AF2D-A19CDEF329A3}" presName="center2" presStyleLbl="fgShp" presStyleIdx="1" presStyleCnt="2"/>
      <dgm:spPr/>
    </dgm:pt>
  </dgm:ptLst>
  <dgm:cxnLst>
    <dgm:cxn modelId="{7D3D9A7D-0ADE-440B-9ADF-2C6B612272CF}" type="presOf" srcId="{6EE3ACE8-EC17-48FE-8BBF-942853243C0D}" destId="{A9FC07ED-E515-4BE9-A962-4EE0E788624E}" srcOrd="1" destOrd="0" presId="urn:microsoft.com/office/officeart/2005/8/layout/cycle4"/>
    <dgm:cxn modelId="{34881717-98BF-4989-B71F-92DB5F4C82BE}" type="presOf" srcId="{B5AD5C2A-2FAE-438E-BB4D-328484CEB9B6}" destId="{58216BF4-11DC-4555-AF64-83C46CF5E658}" srcOrd="0" destOrd="0" presId="urn:microsoft.com/office/officeart/2005/8/layout/cycle4"/>
    <dgm:cxn modelId="{93B9DE19-E2E9-48BC-9872-9085FB20ABC8}" type="presOf" srcId="{33D0D80A-F52F-479F-B9D7-A20CCCDC1917}" destId="{51200279-B408-452F-8C0B-2767AF6FA48C}" srcOrd="0" destOrd="1" presId="urn:microsoft.com/office/officeart/2005/8/layout/cycle4"/>
    <dgm:cxn modelId="{48258907-EABE-4C36-915C-3F5C99B9F487}" type="presOf" srcId="{D14AC064-F4BD-408E-9398-F943896ED39C}" destId="{51200279-B408-452F-8C0B-2767AF6FA48C}" srcOrd="0" destOrd="0" presId="urn:microsoft.com/office/officeart/2005/8/layout/cycle4"/>
    <dgm:cxn modelId="{C1AE9893-2F0C-4685-BC4F-4900CC0FF19B}" type="presOf" srcId="{BA6ABE35-FD18-41B1-B147-CD21CC53AEAF}" destId="{6F53CD06-5CAA-46CD-BE66-1BB136060D54}" srcOrd="0" destOrd="0" presId="urn:microsoft.com/office/officeart/2005/8/layout/cycle4"/>
    <dgm:cxn modelId="{46A27704-4781-41E6-A196-7D412F247493}" type="presOf" srcId="{C7AA720E-59F2-4E22-906E-9D241E9250E3}" destId="{CDC4E84A-EAC4-438F-803E-A862AC44813A}" srcOrd="0" destOrd="0" presId="urn:microsoft.com/office/officeart/2005/8/layout/cycle4"/>
    <dgm:cxn modelId="{B732CC20-897E-4755-8CE0-606114E4C14D}" srcId="{C0263EFC-EC9F-4946-B9A1-D940858F3C52}" destId="{B5AD5C2A-2FAE-438E-BB4D-328484CEB9B6}" srcOrd="0" destOrd="0" parTransId="{713BE92C-607D-4EF5-98F7-D45F6C43CB5E}" sibTransId="{260F3A9D-76D2-4956-8AF6-47821E6888D7}"/>
    <dgm:cxn modelId="{7EF7E213-12FA-4C35-828C-093BE650FE9E}" type="presOf" srcId="{33D0D80A-F52F-479F-B9D7-A20CCCDC1917}" destId="{A4E8C74A-57A3-4C2D-9221-B25B2E362660}" srcOrd="1" destOrd="1" presId="urn:microsoft.com/office/officeart/2005/8/layout/cycle4"/>
    <dgm:cxn modelId="{A4A2EC63-C876-4676-9D31-8ECC42D3181C}" srcId="{C8B68BF0-2260-4359-AF2D-A19CDEF329A3}" destId="{C7AA720E-59F2-4E22-906E-9D241E9250E3}" srcOrd="3" destOrd="0" parTransId="{F714C99D-E26E-43ED-A82B-E3E89A9BE83D}" sibTransId="{8D7FBA2F-0E60-4CA7-B7D5-1724832763A7}"/>
    <dgm:cxn modelId="{78B5520A-A8EA-433A-93FD-4DFBE87B9628}" srcId="{C8B68BF0-2260-4359-AF2D-A19CDEF329A3}" destId="{BA6ABE35-FD18-41B1-B147-CD21CC53AEAF}" srcOrd="0" destOrd="0" parTransId="{FDE210BB-3094-49A5-8B46-2FC25E34FDE0}" sibTransId="{D32FC07F-FF5A-4F6F-8556-489770F333CB}"/>
    <dgm:cxn modelId="{938521BD-3195-4F0E-9238-D380E55F7474}" type="presOf" srcId="{C1431A78-A09B-47CF-BD0C-B3C6E414B458}" destId="{C9D08EB2-E1D6-42ED-82B9-D01DF58451BB}" srcOrd="1" destOrd="0" presId="urn:microsoft.com/office/officeart/2005/8/layout/cycle4"/>
    <dgm:cxn modelId="{A99D0A4B-41DE-42EC-AA41-7E4566700E13}" type="presOf" srcId="{843EF6E4-C18C-455C-85ED-32E483FFF39C}" destId="{C9D08EB2-E1D6-42ED-82B9-D01DF58451BB}" srcOrd="1" destOrd="1" presId="urn:microsoft.com/office/officeart/2005/8/layout/cycle4"/>
    <dgm:cxn modelId="{1622F4B5-07F4-4F95-A0B1-94033EA104BA}" type="presOf" srcId="{3A5F7B63-8D6D-4226-9F7F-B2A06CD11562}" destId="{C9D08EB2-E1D6-42ED-82B9-D01DF58451BB}" srcOrd="1" destOrd="2" presId="urn:microsoft.com/office/officeart/2005/8/layout/cycle4"/>
    <dgm:cxn modelId="{78A24AA3-AE7B-4602-AD3C-669CE31516B3}" srcId="{BA6ABE35-FD18-41B1-B147-CD21CC53AEAF}" destId="{D14AC064-F4BD-408E-9398-F943896ED39C}" srcOrd="0" destOrd="0" parTransId="{E7AFED7E-954E-49C6-8259-05194E9ADF53}" sibTransId="{993432C4-C1A3-4854-84D8-3E073B76AEA7}"/>
    <dgm:cxn modelId="{DCFF5585-5462-40A3-A028-A9B7613F4745}" type="presOf" srcId="{C1431A78-A09B-47CF-BD0C-B3C6E414B458}" destId="{57720452-C03F-4072-8229-7D309FF4D00C}" srcOrd="0" destOrd="0" presId="urn:microsoft.com/office/officeart/2005/8/layout/cycle4"/>
    <dgm:cxn modelId="{3E2099A9-BCAF-4E6B-8A69-4365A12DC1B8}" type="presOf" srcId="{B5AD5C2A-2FAE-438E-BB4D-328484CEB9B6}" destId="{07FC6A4E-3FF9-413B-9026-BA1838854EDB}" srcOrd="1" destOrd="0" presId="urn:microsoft.com/office/officeart/2005/8/layout/cycle4"/>
    <dgm:cxn modelId="{08DD043F-0659-4001-806F-BCF21AA15B05}" srcId="{67FBE410-5362-497F-AC25-635897AF56FE}" destId="{6EE3ACE8-EC17-48FE-8BBF-942853243C0D}" srcOrd="0" destOrd="0" parTransId="{43D8EA7E-469E-41E8-B25A-70EBBD87107E}" sibTransId="{9C218130-78A7-4510-BEA3-4972BD08F376}"/>
    <dgm:cxn modelId="{2C783996-B230-4154-92A5-197B2BB3DA6C}" type="presOf" srcId="{D629DD25-41DF-4CA3-8DD5-55E8CD3660EB}" destId="{A9FC07ED-E515-4BE9-A962-4EE0E788624E}" srcOrd="1" destOrd="1" presId="urn:microsoft.com/office/officeart/2005/8/layout/cycle4"/>
    <dgm:cxn modelId="{E0840E76-5DF2-4FB6-A467-0079178D7536}" srcId="{67FBE410-5362-497F-AC25-635897AF56FE}" destId="{D629DD25-41DF-4CA3-8DD5-55E8CD3660EB}" srcOrd="1" destOrd="0" parTransId="{CA5734AA-30C3-4933-928A-9C73448E0F10}" sibTransId="{4A1D0CD6-9EA5-414C-AAD3-AFF261718B23}"/>
    <dgm:cxn modelId="{8ABB14F2-6883-4079-BBA8-BD3D60D77613}" srcId="{C7AA720E-59F2-4E22-906E-9D241E9250E3}" destId="{3A5F7B63-8D6D-4226-9F7F-B2A06CD11562}" srcOrd="2" destOrd="0" parTransId="{BDEBAF03-3EEC-4159-8251-534E05AB1DAA}" sibTransId="{62C0BD05-412D-4D27-A56A-C115EFA48E56}"/>
    <dgm:cxn modelId="{5ADC8E94-BE6B-431F-AB83-D44B159C5F1B}" srcId="{C0263EFC-EC9F-4946-B9A1-D940858F3C52}" destId="{9447797F-B0ED-4A0F-B2FA-F9073789C7E9}" srcOrd="1" destOrd="0" parTransId="{9385A44E-3022-4B7C-A15D-A0AFB1D95895}" sibTransId="{20665766-2C97-40F3-B723-E14DEA1790DF}"/>
    <dgm:cxn modelId="{3648C64C-216F-4D0B-8D3B-38C3B1D6A5FA}" type="presOf" srcId="{9447797F-B0ED-4A0F-B2FA-F9073789C7E9}" destId="{58216BF4-11DC-4555-AF64-83C46CF5E658}" srcOrd="0" destOrd="1" presId="urn:microsoft.com/office/officeart/2005/8/layout/cycle4"/>
    <dgm:cxn modelId="{35529B65-8D10-499A-900E-21110F114EA0}" srcId="{C7AA720E-59F2-4E22-906E-9D241E9250E3}" destId="{843EF6E4-C18C-455C-85ED-32E483FFF39C}" srcOrd="1" destOrd="0" parTransId="{EF570063-74E4-4CCB-BC15-3A44A2BE9CC5}" sibTransId="{50461457-8381-40AC-9449-5AD695996DA0}"/>
    <dgm:cxn modelId="{F25C1E0B-B4E8-4B80-B2B4-74D84B418ED5}" type="presOf" srcId="{6EE3ACE8-EC17-48FE-8BBF-942853243C0D}" destId="{4DDACEA9-71DC-44EF-A186-CC962C79DC21}" srcOrd="0" destOrd="0" presId="urn:microsoft.com/office/officeart/2005/8/layout/cycle4"/>
    <dgm:cxn modelId="{1F31434F-C945-4E4C-8D5B-016316C0F6C3}" type="presOf" srcId="{C0263EFC-EC9F-4946-B9A1-D940858F3C52}" destId="{5CE33BD9-FBB2-471E-968C-A9DF07CA5FBF}" srcOrd="0" destOrd="0" presId="urn:microsoft.com/office/officeart/2005/8/layout/cycle4"/>
    <dgm:cxn modelId="{5A3F0CF0-37CF-41C8-BC0D-F3CFB42A38F2}" srcId="{BA6ABE35-FD18-41B1-B147-CD21CC53AEAF}" destId="{33D0D80A-F52F-479F-B9D7-A20CCCDC1917}" srcOrd="1" destOrd="0" parTransId="{97D5E5EA-507A-44A9-A696-C3A645200E30}" sibTransId="{889F1048-1138-4EFA-88D2-525291A2E851}"/>
    <dgm:cxn modelId="{913C497D-DAF6-42A4-B297-0CB49EB3A8AC}" srcId="{C8B68BF0-2260-4359-AF2D-A19CDEF329A3}" destId="{C0263EFC-EC9F-4946-B9A1-D940858F3C52}" srcOrd="1" destOrd="0" parTransId="{25177D89-2F00-4848-A07A-8F62FB16B772}" sibTransId="{FE948A81-F44D-4290-9705-1739047981F3}"/>
    <dgm:cxn modelId="{B0D02225-890F-43C9-BBBD-D13E4766E5E1}" type="presOf" srcId="{D14AC064-F4BD-408E-9398-F943896ED39C}" destId="{A4E8C74A-57A3-4C2D-9221-B25B2E362660}" srcOrd="1" destOrd="0" presId="urn:microsoft.com/office/officeart/2005/8/layout/cycle4"/>
    <dgm:cxn modelId="{B5864133-A087-44A0-9E48-54EF12D1B82D}" srcId="{C8B68BF0-2260-4359-AF2D-A19CDEF329A3}" destId="{67FBE410-5362-497F-AC25-635897AF56FE}" srcOrd="2" destOrd="0" parTransId="{EC2C8EC1-6786-4D7B-8B9F-32F79F6823B7}" sibTransId="{04812ECF-7E65-47D1-A07B-0388683F0C77}"/>
    <dgm:cxn modelId="{FE5E5276-D7C3-44ED-9CC4-2773F228765D}" type="presOf" srcId="{C8B68BF0-2260-4359-AF2D-A19CDEF329A3}" destId="{B245EEBB-0B2A-4F4A-BD98-37D24702CECC}" srcOrd="0" destOrd="0" presId="urn:microsoft.com/office/officeart/2005/8/layout/cycle4"/>
    <dgm:cxn modelId="{0D9BEAE5-40A0-4B7A-B6EE-8A60F6F0CFE1}" type="presOf" srcId="{67FBE410-5362-497F-AC25-635897AF56FE}" destId="{2BFF309E-474E-43B8-9BA9-327FA93F6822}" srcOrd="0" destOrd="0" presId="urn:microsoft.com/office/officeart/2005/8/layout/cycle4"/>
    <dgm:cxn modelId="{BF84EB35-D8CE-4716-A51E-211CECC02943}" type="presOf" srcId="{9447797F-B0ED-4A0F-B2FA-F9073789C7E9}" destId="{07FC6A4E-3FF9-413B-9026-BA1838854EDB}" srcOrd="1" destOrd="1" presId="urn:microsoft.com/office/officeart/2005/8/layout/cycle4"/>
    <dgm:cxn modelId="{AF6F2E70-84E7-4932-AD33-1124AF0FF4F9}" type="presOf" srcId="{D629DD25-41DF-4CA3-8DD5-55E8CD3660EB}" destId="{4DDACEA9-71DC-44EF-A186-CC962C79DC21}" srcOrd="0" destOrd="1" presId="urn:microsoft.com/office/officeart/2005/8/layout/cycle4"/>
    <dgm:cxn modelId="{306907F5-9126-4C8C-A4D4-7DC0220EBF70}" srcId="{C7AA720E-59F2-4E22-906E-9D241E9250E3}" destId="{C1431A78-A09B-47CF-BD0C-B3C6E414B458}" srcOrd="0" destOrd="0" parTransId="{24FCE448-C540-4BEF-AB9E-22737A562DA1}" sibTransId="{95470921-C223-45F4-9F86-7A8C01F909DD}"/>
    <dgm:cxn modelId="{448CDBBC-1136-484F-8814-507CA0D24A41}" type="presOf" srcId="{843EF6E4-C18C-455C-85ED-32E483FFF39C}" destId="{57720452-C03F-4072-8229-7D309FF4D00C}" srcOrd="0" destOrd="1" presId="urn:microsoft.com/office/officeart/2005/8/layout/cycle4"/>
    <dgm:cxn modelId="{DE22D4AA-F86E-418B-90A0-D1CDBAF711DE}" type="presOf" srcId="{3A5F7B63-8D6D-4226-9F7F-B2A06CD11562}" destId="{57720452-C03F-4072-8229-7D309FF4D00C}" srcOrd="0" destOrd="2" presId="urn:microsoft.com/office/officeart/2005/8/layout/cycle4"/>
    <dgm:cxn modelId="{ABF8440C-7115-4C22-BDAA-417616CC21E2}" type="presParOf" srcId="{B245EEBB-0B2A-4F4A-BD98-37D24702CECC}" destId="{27F5CAC5-8003-420F-9D28-48FA3DDCC331}" srcOrd="0" destOrd="0" presId="urn:microsoft.com/office/officeart/2005/8/layout/cycle4"/>
    <dgm:cxn modelId="{5EFA1A4D-3550-44D2-9728-08B5C3C238BE}" type="presParOf" srcId="{27F5CAC5-8003-420F-9D28-48FA3DDCC331}" destId="{9ECBD615-686C-4792-876A-9504942A5AF5}" srcOrd="0" destOrd="0" presId="urn:microsoft.com/office/officeart/2005/8/layout/cycle4"/>
    <dgm:cxn modelId="{B7E468B4-57E1-494F-91B0-11115E5FDBF7}" type="presParOf" srcId="{9ECBD615-686C-4792-876A-9504942A5AF5}" destId="{51200279-B408-452F-8C0B-2767AF6FA48C}" srcOrd="0" destOrd="0" presId="urn:microsoft.com/office/officeart/2005/8/layout/cycle4"/>
    <dgm:cxn modelId="{B76390C7-A4ED-4CB8-B4C2-A13658EC3372}" type="presParOf" srcId="{9ECBD615-686C-4792-876A-9504942A5AF5}" destId="{A4E8C74A-57A3-4C2D-9221-B25B2E362660}" srcOrd="1" destOrd="0" presId="urn:microsoft.com/office/officeart/2005/8/layout/cycle4"/>
    <dgm:cxn modelId="{828976D2-BF5B-4C61-AF98-9F303FB81BEC}" type="presParOf" srcId="{27F5CAC5-8003-420F-9D28-48FA3DDCC331}" destId="{16013553-B2C2-41D3-A8D8-58A3DDBB9158}" srcOrd="1" destOrd="0" presId="urn:microsoft.com/office/officeart/2005/8/layout/cycle4"/>
    <dgm:cxn modelId="{7A299D15-BF50-44E2-A89C-AE4CCAB2C270}" type="presParOf" srcId="{16013553-B2C2-41D3-A8D8-58A3DDBB9158}" destId="{58216BF4-11DC-4555-AF64-83C46CF5E658}" srcOrd="0" destOrd="0" presId="urn:microsoft.com/office/officeart/2005/8/layout/cycle4"/>
    <dgm:cxn modelId="{D586361F-A14F-4B47-BEFA-DCDA6EE9E4C5}" type="presParOf" srcId="{16013553-B2C2-41D3-A8D8-58A3DDBB9158}" destId="{07FC6A4E-3FF9-413B-9026-BA1838854EDB}" srcOrd="1" destOrd="0" presId="urn:microsoft.com/office/officeart/2005/8/layout/cycle4"/>
    <dgm:cxn modelId="{7CA20A7D-85B8-4EE2-A23C-5D1AF15A715A}" type="presParOf" srcId="{27F5CAC5-8003-420F-9D28-48FA3DDCC331}" destId="{C65501DB-F85D-48F9-BD71-EB30F8454136}" srcOrd="2" destOrd="0" presId="urn:microsoft.com/office/officeart/2005/8/layout/cycle4"/>
    <dgm:cxn modelId="{74FA57DF-590C-4EA0-B717-D23A258CEDCF}" type="presParOf" srcId="{C65501DB-F85D-48F9-BD71-EB30F8454136}" destId="{4DDACEA9-71DC-44EF-A186-CC962C79DC21}" srcOrd="0" destOrd="0" presId="urn:microsoft.com/office/officeart/2005/8/layout/cycle4"/>
    <dgm:cxn modelId="{985529ED-1032-43F8-B1F5-C205AA3A25C4}" type="presParOf" srcId="{C65501DB-F85D-48F9-BD71-EB30F8454136}" destId="{A9FC07ED-E515-4BE9-A962-4EE0E788624E}" srcOrd="1" destOrd="0" presId="urn:microsoft.com/office/officeart/2005/8/layout/cycle4"/>
    <dgm:cxn modelId="{5E0D694E-20DC-40EA-95E5-8D3545A466E7}" type="presParOf" srcId="{27F5CAC5-8003-420F-9D28-48FA3DDCC331}" destId="{2EC8C20B-9291-4876-881D-34F02846C691}" srcOrd="3" destOrd="0" presId="urn:microsoft.com/office/officeart/2005/8/layout/cycle4"/>
    <dgm:cxn modelId="{F28F58D4-0F05-41B5-A44C-C703A18663E8}" type="presParOf" srcId="{2EC8C20B-9291-4876-881D-34F02846C691}" destId="{57720452-C03F-4072-8229-7D309FF4D00C}" srcOrd="0" destOrd="0" presId="urn:microsoft.com/office/officeart/2005/8/layout/cycle4"/>
    <dgm:cxn modelId="{411E9214-1E6A-4F91-A518-9072EDA478AE}" type="presParOf" srcId="{2EC8C20B-9291-4876-881D-34F02846C691}" destId="{C9D08EB2-E1D6-42ED-82B9-D01DF58451BB}" srcOrd="1" destOrd="0" presId="urn:microsoft.com/office/officeart/2005/8/layout/cycle4"/>
    <dgm:cxn modelId="{F41AD345-D663-4C1A-993D-D8FD249E45A3}" type="presParOf" srcId="{27F5CAC5-8003-420F-9D28-48FA3DDCC331}" destId="{CE720C4E-2037-4A85-B242-CCDE56B9B659}" srcOrd="4" destOrd="0" presId="urn:microsoft.com/office/officeart/2005/8/layout/cycle4"/>
    <dgm:cxn modelId="{F1FC66A1-00C4-4EF2-88E5-BBE2EF20E9D2}" type="presParOf" srcId="{B245EEBB-0B2A-4F4A-BD98-37D24702CECC}" destId="{2DAFF967-7953-42A5-A173-B9B1534F3415}" srcOrd="1" destOrd="0" presId="urn:microsoft.com/office/officeart/2005/8/layout/cycle4"/>
    <dgm:cxn modelId="{E811F7A3-076A-4DFF-A486-7B14EE7BB55A}" type="presParOf" srcId="{2DAFF967-7953-42A5-A173-B9B1534F3415}" destId="{6F53CD06-5CAA-46CD-BE66-1BB136060D54}" srcOrd="0" destOrd="0" presId="urn:microsoft.com/office/officeart/2005/8/layout/cycle4"/>
    <dgm:cxn modelId="{9C26D65E-4A1F-4C4F-BD2A-D3FFB90A135F}" type="presParOf" srcId="{2DAFF967-7953-42A5-A173-B9B1534F3415}" destId="{5CE33BD9-FBB2-471E-968C-A9DF07CA5FBF}" srcOrd="1" destOrd="0" presId="urn:microsoft.com/office/officeart/2005/8/layout/cycle4"/>
    <dgm:cxn modelId="{FEF76415-1674-4222-8AB4-03E9E8C3D6EE}" type="presParOf" srcId="{2DAFF967-7953-42A5-A173-B9B1534F3415}" destId="{2BFF309E-474E-43B8-9BA9-327FA93F6822}" srcOrd="2" destOrd="0" presId="urn:microsoft.com/office/officeart/2005/8/layout/cycle4"/>
    <dgm:cxn modelId="{DA684BA5-CE57-4590-9FD1-4A06B0E52DA4}" type="presParOf" srcId="{2DAFF967-7953-42A5-A173-B9B1534F3415}" destId="{CDC4E84A-EAC4-438F-803E-A862AC44813A}" srcOrd="3" destOrd="0" presId="urn:microsoft.com/office/officeart/2005/8/layout/cycle4"/>
    <dgm:cxn modelId="{EED9E140-0C19-47CC-8F64-C34322D320EB}" type="presParOf" srcId="{2DAFF967-7953-42A5-A173-B9B1534F3415}" destId="{7352B63D-35EA-4E62-9FA5-5C58A9261320}" srcOrd="4" destOrd="0" presId="urn:microsoft.com/office/officeart/2005/8/layout/cycle4"/>
    <dgm:cxn modelId="{8896A1E0-D11B-49EE-9825-2A8E28325233}" type="presParOf" srcId="{B245EEBB-0B2A-4F4A-BD98-37D24702CECC}" destId="{CE4F1FF6-6204-4ABC-A689-F20FA38B7820}" srcOrd="2" destOrd="0" presId="urn:microsoft.com/office/officeart/2005/8/layout/cycle4"/>
    <dgm:cxn modelId="{0657CA1C-AD40-4B93-8E18-428028E9CBA5}" type="presParOf" srcId="{B245EEBB-0B2A-4F4A-BD98-37D24702CECC}" destId="{910CE522-E333-48ED-AC2B-475BD3D16AC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AA12EF9-15D1-43EF-BEEE-58EE84C48DE7}" type="doc">
      <dgm:prSet loTypeId="urn:microsoft.com/office/officeart/2005/8/layout/arrow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256FA123-91F8-4D3E-BE3B-98340B5B6AC0}">
      <dgm:prSet phldrT="[文字]" custT="1"/>
      <dgm:spPr/>
      <dgm:t>
        <a:bodyPr/>
        <a:lstStyle/>
        <a:p>
          <a:r>
            <a:rPr lang="zh-TW" altLang="en-US" sz="3600" dirty="0" smtClean="0">
              <a:solidFill>
                <a:schemeClr val="accent6">
                  <a:lumMod val="50000"/>
                </a:schemeClr>
              </a:solidFill>
            </a:rPr>
            <a:t>逐漸增加</a:t>
          </a:r>
          <a:r>
            <a:rPr lang="zh-TW" altLang="en-US" sz="3600" dirty="0" smtClean="0">
              <a:solidFill>
                <a:schemeClr val="accent2">
                  <a:lumMod val="50000"/>
                </a:schemeClr>
              </a:solidFill>
            </a:rPr>
            <a:t>理解歷程的教學時間</a:t>
          </a:r>
          <a:endParaRPr lang="zh-TW" altLang="en-US" sz="3600" dirty="0">
            <a:solidFill>
              <a:schemeClr val="accent2">
                <a:lumMod val="50000"/>
              </a:schemeClr>
            </a:solidFill>
          </a:endParaRPr>
        </a:p>
      </dgm:t>
    </dgm:pt>
    <dgm:pt modelId="{520E183A-4317-4E4A-A887-AE4AE6F11748}" type="parTrans" cxnId="{D1D7D3CA-3031-4113-A5CB-7186EA43C4BD}">
      <dgm:prSet/>
      <dgm:spPr/>
      <dgm:t>
        <a:bodyPr/>
        <a:lstStyle/>
        <a:p>
          <a:endParaRPr lang="zh-TW" altLang="en-US"/>
        </a:p>
      </dgm:t>
    </dgm:pt>
    <dgm:pt modelId="{3B0642A6-962C-417D-AF87-3D46CFC18E3D}" type="sibTrans" cxnId="{D1D7D3CA-3031-4113-A5CB-7186EA43C4BD}">
      <dgm:prSet/>
      <dgm:spPr/>
      <dgm:t>
        <a:bodyPr/>
        <a:lstStyle/>
        <a:p>
          <a:endParaRPr lang="zh-TW" altLang="en-US"/>
        </a:p>
      </dgm:t>
    </dgm:pt>
    <dgm:pt modelId="{FAF3CA99-5F6A-4A92-BCBB-70C96D287505}">
      <dgm:prSet phldrT="[文字]" custT="1"/>
      <dgm:spPr/>
      <dgm:t>
        <a:bodyPr/>
        <a:lstStyle/>
        <a:p>
          <a:r>
            <a:rPr lang="zh-TW" altLang="en-US" sz="3600" dirty="0" smtClean="0">
              <a:solidFill>
                <a:schemeClr val="bg1">
                  <a:lumMod val="50000"/>
                </a:schemeClr>
              </a:solidFill>
            </a:rPr>
            <a:t>慢慢減少識字歷程的教學比重</a:t>
          </a:r>
          <a:endParaRPr lang="zh-TW" altLang="en-US" sz="3600" dirty="0">
            <a:solidFill>
              <a:schemeClr val="bg1">
                <a:lumMod val="50000"/>
              </a:schemeClr>
            </a:solidFill>
          </a:endParaRPr>
        </a:p>
      </dgm:t>
    </dgm:pt>
    <dgm:pt modelId="{6509AEE6-5A68-492A-BEDC-6FE813C8D26C}" type="parTrans" cxnId="{F7A3B73C-B9F9-425B-9110-8EA9585EE82A}">
      <dgm:prSet/>
      <dgm:spPr/>
      <dgm:t>
        <a:bodyPr/>
        <a:lstStyle/>
        <a:p>
          <a:endParaRPr lang="zh-TW" altLang="en-US"/>
        </a:p>
      </dgm:t>
    </dgm:pt>
    <dgm:pt modelId="{A37C66C5-1ECE-43BF-A42E-03079E3C034E}" type="sibTrans" cxnId="{F7A3B73C-B9F9-425B-9110-8EA9585EE82A}">
      <dgm:prSet/>
      <dgm:spPr/>
      <dgm:t>
        <a:bodyPr/>
        <a:lstStyle/>
        <a:p>
          <a:endParaRPr lang="zh-TW" altLang="en-US"/>
        </a:p>
      </dgm:t>
    </dgm:pt>
    <dgm:pt modelId="{7CAE468E-C904-45C0-B763-E3A644E8140C}" type="pres">
      <dgm:prSet presAssocID="{6AA12EF9-15D1-43EF-BEEE-58EE84C48DE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73B7DDD-1D5A-4407-92CE-F53DDCFA1D3E}" type="pres">
      <dgm:prSet presAssocID="{256FA123-91F8-4D3E-BE3B-98340B5B6AC0}" presName="upArrow" presStyleLbl="node1" presStyleIdx="0" presStyleCnt="2" custScaleX="120768" custScaleY="139103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CB56A701-9653-407F-B7C0-46F3E9C0FC81}" type="pres">
      <dgm:prSet presAssocID="{256FA123-91F8-4D3E-BE3B-98340B5B6AC0}" presName="upArrowText" presStyleLbl="revTx" presStyleIdx="0" presStyleCnt="2" custScaleX="11266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8F55366-6776-47EE-B9DF-A9ED27AF8D92}" type="pres">
      <dgm:prSet presAssocID="{FAF3CA99-5F6A-4A92-BCBB-70C96D287505}" presName="downArrow" presStyleLbl="node1" presStyleIdx="1" presStyleCnt="2" custScaleX="63946" custScaleY="62980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</dgm:pt>
    <dgm:pt modelId="{8CECD7DF-7224-44FC-8BBF-5617140BF790}" type="pres">
      <dgm:prSet presAssocID="{FAF3CA99-5F6A-4A92-BCBB-70C96D28750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7A3B73C-B9F9-425B-9110-8EA9585EE82A}" srcId="{6AA12EF9-15D1-43EF-BEEE-58EE84C48DE7}" destId="{FAF3CA99-5F6A-4A92-BCBB-70C96D287505}" srcOrd="1" destOrd="0" parTransId="{6509AEE6-5A68-492A-BEDC-6FE813C8D26C}" sibTransId="{A37C66C5-1ECE-43BF-A42E-03079E3C034E}"/>
    <dgm:cxn modelId="{D1D7D3CA-3031-4113-A5CB-7186EA43C4BD}" srcId="{6AA12EF9-15D1-43EF-BEEE-58EE84C48DE7}" destId="{256FA123-91F8-4D3E-BE3B-98340B5B6AC0}" srcOrd="0" destOrd="0" parTransId="{520E183A-4317-4E4A-A887-AE4AE6F11748}" sibTransId="{3B0642A6-962C-417D-AF87-3D46CFC18E3D}"/>
    <dgm:cxn modelId="{0931E6EA-0BEB-4BAE-BA38-97FE1554C541}" type="presOf" srcId="{256FA123-91F8-4D3E-BE3B-98340B5B6AC0}" destId="{CB56A701-9653-407F-B7C0-46F3E9C0FC81}" srcOrd="0" destOrd="0" presId="urn:microsoft.com/office/officeart/2005/8/layout/arrow4"/>
    <dgm:cxn modelId="{8BE4B069-CD06-4373-9676-85460211BD68}" type="presOf" srcId="{FAF3CA99-5F6A-4A92-BCBB-70C96D287505}" destId="{8CECD7DF-7224-44FC-8BBF-5617140BF790}" srcOrd="0" destOrd="0" presId="urn:microsoft.com/office/officeart/2005/8/layout/arrow4"/>
    <dgm:cxn modelId="{7F39A0C7-F9C2-4D43-8009-D308A4A61730}" type="presOf" srcId="{6AA12EF9-15D1-43EF-BEEE-58EE84C48DE7}" destId="{7CAE468E-C904-45C0-B763-E3A644E8140C}" srcOrd="0" destOrd="0" presId="urn:microsoft.com/office/officeart/2005/8/layout/arrow4"/>
    <dgm:cxn modelId="{FA9FB0BD-4F02-4A8D-9C8C-10710F0D1A85}" type="presParOf" srcId="{7CAE468E-C904-45C0-B763-E3A644E8140C}" destId="{473B7DDD-1D5A-4407-92CE-F53DDCFA1D3E}" srcOrd="0" destOrd="0" presId="urn:microsoft.com/office/officeart/2005/8/layout/arrow4"/>
    <dgm:cxn modelId="{50D1E711-81B4-4830-8058-8F39DD6A9E28}" type="presParOf" srcId="{7CAE468E-C904-45C0-B763-E3A644E8140C}" destId="{CB56A701-9653-407F-B7C0-46F3E9C0FC81}" srcOrd="1" destOrd="0" presId="urn:microsoft.com/office/officeart/2005/8/layout/arrow4"/>
    <dgm:cxn modelId="{01377C2C-1A20-4500-A44D-9F74CFD8F99C}" type="presParOf" srcId="{7CAE468E-C904-45C0-B763-E3A644E8140C}" destId="{48F55366-6776-47EE-B9DF-A9ED27AF8D92}" srcOrd="2" destOrd="0" presId="urn:microsoft.com/office/officeart/2005/8/layout/arrow4"/>
    <dgm:cxn modelId="{1BF38698-66CD-4E33-8FBA-2C721DE32F37}" type="presParOf" srcId="{7CAE468E-C904-45C0-B763-E3A644E8140C}" destId="{8CECD7DF-7224-44FC-8BBF-5617140BF79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0C2D51-DDCA-4F9E-A3CD-26CEF2AD1AA1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53166F84-E978-4F09-B7EB-6A313C12D0AE}">
      <dgm:prSet phldrT="[文字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zh-TW" altLang="en-US" sz="2800" dirty="0" smtClean="0">
              <a:latin typeface="微軟正黑體" pitchFamily="34" charset="-120"/>
              <a:ea typeface="微軟正黑體" pitchFamily="34" charset="-120"/>
            </a:rPr>
            <a:t>啟蒙階段</a:t>
          </a:r>
          <a:r>
            <a:rPr lang="en-US" altLang="zh-TW" sz="2800" dirty="0" smtClean="0">
              <a:latin typeface="微軟正黑體" pitchFamily="34" charset="-120"/>
              <a:ea typeface="微軟正黑體" pitchFamily="34" charset="-120"/>
            </a:rPr>
            <a:t>:</a:t>
          </a:r>
        </a:p>
        <a:p>
          <a:pPr algn="ctr">
            <a:lnSpc>
              <a:spcPts val="1700"/>
            </a:lnSpc>
            <a:spcAft>
              <a:spcPct val="35000"/>
            </a:spcAft>
          </a:pP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親子共讀</a:t>
          </a:r>
          <a:endParaRPr lang="en-US" altLang="zh-TW" sz="2000" dirty="0" smtClean="0">
            <a:latin typeface="微軟正黑體" pitchFamily="34" charset="-120"/>
            <a:ea typeface="微軟正黑體" pitchFamily="34" charset="-120"/>
          </a:endParaRPr>
        </a:p>
        <a:p>
          <a:pPr algn="ctr">
            <a:lnSpc>
              <a:spcPts val="1700"/>
            </a:lnSpc>
            <a:spcAft>
              <a:spcPct val="35000"/>
            </a:spcAft>
          </a:pP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熟悉書面語彙</a:t>
          </a:r>
          <a:r>
            <a:rPr lang="en-US" altLang="zh-TW" sz="20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209B8DE8-4383-4ADE-8534-7C19D1EED379}" type="parTrans" cxnId="{2BB1E8B7-E471-4332-B721-9595B5F68DF8}">
      <dgm:prSet/>
      <dgm:spPr/>
      <dgm:t>
        <a:bodyPr/>
        <a:lstStyle/>
        <a:p>
          <a:endParaRPr lang="zh-TW" altLang="en-US"/>
        </a:p>
      </dgm:t>
    </dgm:pt>
    <dgm:pt modelId="{80F20DC3-FDB1-4835-A3CC-0A1F3A694DD4}" type="sibTrans" cxnId="{2BB1E8B7-E471-4332-B721-9595B5F68DF8}">
      <dgm:prSet/>
      <dgm:spPr/>
      <dgm:t>
        <a:bodyPr/>
        <a:lstStyle/>
        <a:p>
          <a:endParaRPr lang="zh-TW" altLang="en-US"/>
        </a:p>
      </dgm:t>
    </dgm:pt>
    <dgm:pt modelId="{E669210E-D039-4BFF-BEA4-934C3FDC4F03}">
      <dgm:prSet phldrT="[文字]" custT="1"/>
      <dgm:spPr/>
      <dgm:t>
        <a:bodyPr/>
        <a:lstStyle/>
        <a:p>
          <a:pPr algn="ctr">
            <a:lnSpc>
              <a:spcPts val="2700"/>
            </a:lnSpc>
            <a:spcAft>
              <a:spcPts val="0"/>
            </a:spcAft>
          </a:pPr>
          <a:r>
            <a:rPr lang="zh-TW" altLang="en-US" sz="2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略知一二</a:t>
          </a:r>
          <a:r>
            <a:rPr lang="en-US" altLang="zh-TW" sz="2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 algn="l">
            <a:lnSpc>
              <a:spcPts val="2700"/>
            </a:lnSpc>
            <a:spcAft>
              <a:spcPts val="0"/>
            </a:spcAft>
          </a:pPr>
          <a:r>
            <a:rPr lang="zh-TW" altLang="en-US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解碼能力</a:t>
          </a:r>
          <a:r>
            <a:rPr lang="en-US" altLang="zh-TW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  <a:r>
            <a:rPr lang="zh-TW" altLang="en-US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識字、識詞</a:t>
          </a:r>
          <a:endParaRPr lang="en-US" altLang="zh-TW" sz="1800" dirty="0" smtClean="0">
            <a:solidFill>
              <a:srgbClr val="0070C0"/>
            </a:solidFill>
            <a:latin typeface="微軟正黑體" pitchFamily="34" charset="-120"/>
            <a:ea typeface="微軟正黑體" pitchFamily="34" charset="-120"/>
          </a:endParaRPr>
        </a:p>
        <a:p>
          <a:pPr algn="l">
            <a:lnSpc>
              <a:spcPts val="2700"/>
            </a:lnSpc>
            <a:spcAft>
              <a:spcPts val="0"/>
            </a:spcAft>
          </a:pPr>
          <a:r>
            <a:rPr lang="zh-TW" altLang="en-US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句法結構</a:t>
          </a:r>
          <a:r>
            <a:rPr lang="en-US" altLang="zh-TW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  <a:r>
            <a:rPr lang="zh-TW" altLang="en-US" sz="18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斷句、推論</a:t>
          </a:r>
          <a:endParaRPr lang="zh-TW" altLang="en-US" sz="1800" dirty="0">
            <a:solidFill>
              <a:srgbClr val="0070C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36656CDE-96F7-416B-8AC7-000A43FA9631}" type="parTrans" cxnId="{BA1AE905-D9D1-4B7E-8F09-FC5CD93313CC}">
      <dgm:prSet/>
      <dgm:spPr/>
      <dgm:t>
        <a:bodyPr/>
        <a:lstStyle/>
        <a:p>
          <a:endParaRPr lang="zh-TW" altLang="en-US"/>
        </a:p>
      </dgm:t>
    </dgm:pt>
    <dgm:pt modelId="{14CA15D1-28ED-4118-A8A5-7BB9A632ACF1}" type="sibTrans" cxnId="{BA1AE905-D9D1-4B7E-8F09-FC5CD93313CC}">
      <dgm:prSet/>
      <dgm:spPr/>
      <dgm:t>
        <a:bodyPr/>
        <a:lstStyle/>
        <a:p>
          <a:endParaRPr lang="zh-TW" altLang="en-US"/>
        </a:p>
      </dgm:t>
    </dgm:pt>
    <dgm:pt modelId="{D7587B6F-235A-42C9-B129-CCE06201A839}">
      <dgm:prSet phldrT="[文字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zh-TW" altLang="en-US" sz="3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卓越</a:t>
          </a:r>
          <a:r>
            <a:rPr lang="en-US" altLang="zh-TW" sz="3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>
            <a:lnSpc>
              <a:spcPts val="2400"/>
            </a:lnSpc>
            <a:spcAft>
              <a:spcPts val="0"/>
            </a:spcAft>
          </a:pPr>
          <a:r>
            <a:rPr lang="zh-TW" altLang="en-US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透過閱讀學習新知</a:t>
          </a:r>
          <a:r>
            <a:rPr lang="en-US" altLang="zh-TW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>
            <a:lnSpc>
              <a:spcPts val="2400"/>
            </a:lnSpc>
            <a:spcAft>
              <a:spcPts val="0"/>
            </a:spcAft>
          </a:pPr>
          <a:r>
            <a:rPr lang="zh-TW" altLang="en-US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直接理解</a:t>
          </a:r>
          <a:r>
            <a:rPr lang="en-US" altLang="zh-TW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直接提取</a:t>
          </a:r>
          <a:r>
            <a:rPr lang="en-US" altLang="zh-TW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)</a:t>
          </a:r>
        </a:p>
        <a:p>
          <a:pPr>
            <a:lnSpc>
              <a:spcPts val="2400"/>
            </a:lnSpc>
            <a:spcAft>
              <a:spcPts val="0"/>
            </a:spcAft>
          </a:pPr>
          <a:r>
            <a:rPr lang="zh-TW" altLang="en-US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比較與詮釋</a:t>
          </a:r>
          <a:endParaRPr lang="en-US" altLang="zh-TW" sz="2000" dirty="0" smtClean="0">
            <a:solidFill>
              <a:srgbClr val="C00000"/>
            </a:solidFill>
            <a:latin typeface="微軟正黑體" pitchFamily="34" charset="-120"/>
            <a:ea typeface="微軟正黑體" pitchFamily="34" charset="-120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lang="zh-TW" altLang="en-US" sz="20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運用新知解決新問題</a:t>
          </a:r>
          <a:endParaRPr lang="en-US" altLang="zh-TW" sz="2000" dirty="0" smtClean="0">
            <a:solidFill>
              <a:srgbClr val="C00000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A936BE26-11C3-4805-8495-3ECAFEA08992}" type="parTrans" cxnId="{B06887C9-8371-47F0-BEF4-0BFFBBC61D4C}">
      <dgm:prSet/>
      <dgm:spPr/>
      <dgm:t>
        <a:bodyPr/>
        <a:lstStyle/>
        <a:p>
          <a:endParaRPr lang="zh-TW" altLang="en-US"/>
        </a:p>
      </dgm:t>
    </dgm:pt>
    <dgm:pt modelId="{D8A5F904-8F4B-4AFC-84EF-5FE75EF2F885}" type="sibTrans" cxnId="{B06887C9-8371-47F0-BEF4-0BFFBBC61D4C}">
      <dgm:prSet/>
      <dgm:spPr/>
      <dgm:t>
        <a:bodyPr/>
        <a:lstStyle/>
        <a:p>
          <a:endParaRPr lang="zh-TW" altLang="en-US"/>
        </a:p>
      </dgm:t>
    </dgm:pt>
    <dgm:pt modelId="{B5F32014-9FCA-4D76-90A7-7E7D126EE76C}" type="pres">
      <dgm:prSet presAssocID="{B80C2D51-DDCA-4F9E-A3CD-26CEF2AD1AA1}" presName="arrowDiagram" presStyleCnt="0">
        <dgm:presLayoutVars>
          <dgm:chMax val="5"/>
          <dgm:dir/>
          <dgm:resizeHandles val="exact"/>
        </dgm:presLayoutVars>
      </dgm:prSet>
      <dgm:spPr/>
    </dgm:pt>
    <dgm:pt modelId="{4D02CA57-D181-4F56-9C2B-A689A2CA984F}" type="pres">
      <dgm:prSet presAssocID="{B80C2D51-DDCA-4F9E-A3CD-26CEF2AD1AA1}" presName="arrow" presStyleLbl="bgShp" presStyleIdx="0" presStyleCnt="1"/>
      <dgm:spPr/>
    </dgm:pt>
    <dgm:pt modelId="{7CE1D938-5341-4285-A6E0-FE68B15FF94E}" type="pres">
      <dgm:prSet presAssocID="{B80C2D51-DDCA-4F9E-A3CD-26CEF2AD1AA1}" presName="arrowDiagram3" presStyleCnt="0"/>
      <dgm:spPr/>
    </dgm:pt>
    <dgm:pt modelId="{B81F45CB-F1DD-4E5C-8EC0-BF85D1ADF820}" type="pres">
      <dgm:prSet presAssocID="{53166F84-E978-4F09-B7EB-6A313C12D0AE}" presName="bullet3a" presStyleLbl="node1" presStyleIdx="0" presStyleCnt="3"/>
      <dgm:spPr/>
    </dgm:pt>
    <dgm:pt modelId="{089840F7-6763-4486-BADD-DC468CF76922}" type="pres">
      <dgm:prSet presAssocID="{53166F84-E978-4F09-B7EB-6A313C12D0AE}" presName="textBox3a" presStyleLbl="revTx" presStyleIdx="0" presStyleCnt="3" custScaleX="13063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5F6B30-498C-44B1-8D0B-80D861D59341}" type="pres">
      <dgm:prSet presAssocID="{E669210E-D039-4BFF-BEA4-934C3FDC4F03}" presName="bullet3b" presStyleLbl="node1" presStyleIdx="1" presStyleCnt="3"/>
      <dgm:spPr/>
    </dgm:pt>
    <dgm:pt modelId="{BDC85661-621A-401E-A951-07805E37B3BA}" type="pres">
      <dgm:prSet presAssocID="{E669210E-D039-4BFF-BEA4-934C3FDC4F03}" presName="textBox3b" presStyleLbl="revTx" presStyleIdx="1" presStyleCnt="3" custScaleX="149372" custLinFactNeighborX="7291" custLinFactNeighborY="846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A5F3B4-1390-4248-96D2-C15E5A05ECFC}" type="pres">
      <dgm:prSet presAssocID="{D7587B6F-235A-42C9-B129-CCE06201A839}" presName="bullet3c" presStyleLbl="node1" presStyleIdx="2" presStyleCnt="3"/>
      <dgm:spPr/>
    </dgm:pt>
    <dgm:pt modelId="{22161A95-E333-4EF2-966E-FF44BCED9DF7}" type="pres">
      <dgm:prSet presAssocID="{D7587B6F-235A-42C9-B129-CCE06201A839}" presName="textBox3c" presStyleLbl="revTx" presStyleIdx="2" presStyleCnt="3" custScaleX="139037" custLinFactNeighborX="30085" custLinFactNeighborY="-1017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CD78421-9CA7-451D-BB9C-E301E6BAE9BA}" type="presOf" srcId="{D7587B6F-235A-42C9-B129-CCE06201A839}" destId="{22161A95-E333-4EF2-966E-FF44BCED9DF7}" srcOrd="0" destOrd="0" presId="urn:microsoft.com/office/officeart/2005/8/layout/arrow2"/>
    <dgm:cxn modelId="{6E237FC7-1AC6-4DBA-A021-F10E37E6CE24}" type="presOf" srcId="{53166F84-E978-4F09-B7EB-6A313C12D0AE}" destId="{089840F7-6763-4486-BADD-DC468CF76922}" srcOrd="0" destOrd="0" presId="urn:microsoft.com/office/officeart/2005/8/layout/arrow2"/>
    <dgm:cxn modelId="{F8E6383E-9B50-4AB3-898F-9D0AD02E57D2}" type="presOf" srcId="{B80C2D51-DDCA-4F9E-A3CD-26CEF2AD1AA1}" destId="{B5F32014-9FCA-4D76-90A7-7E7D126EE76C}" srcOrd="0" destOrd="0" presId="urn:microsoft.com/office/officeart/2005/8/layout/arrow2"/>
    <dgm:cxn modelId="{BA1AE905-D9D1-4B7E-8F09-FC5CD93313CC}" srcId="{B80C2D51-DDCA-4F9E-A3CD-26CEF2AD1AA1}" destId="{E669210E-D039-4BFF-BEA4-934C3FDC4F03}" srcOrd="1" destOrd="0" parTransId="{36656CDE-96F7-416B-8AC7-000A43FA9631}" sibTransId="{14CA15D1-28ED-4118-A8A5-7BB9A632ACF1}"/>
    <dgm:cxn modelId="{7EBA7127-7B11-46FB-B63A-6C41A7B9D21D}" type="presOf" srcId="{E669210E-D039-4BFF-BEA4-934C3FDC4F03}" destId="{BDC85661-621A-401E-A951-07805E37B3BA}" srcOrd="0" destOrd="0" presId="urn:microsoft.com/office/officeart/2005/8/layout/arrow2"/>
    <dgm:cxn modelId="{B06887C9-8371-47F0-BEF4-0BFFBBC61D4C}" srcId="{B80C2D51-DDCA-4F9E-A3CD-26CEF2AD1AA1}" destId="{D7587B6F-235A-42C9-B129-CCE06201A839}" srcOrd="2" destOrd="0" parTransId="{A936BE26-11C3-4805-8495-3ECAFEA08992}" sibTransId="{D8A5F904-8F4B-4AFC-84EF-5FE75EF2F885}"/>
    <dgm:cxn modelId="{2BB1E8B7-E471-4332-B721-9595B5F68DF8}" srcId="{B80C2D51-DDCA-4F9E-A3CD-26CEF2AD1AA1}" destId="{53166F84-E978-4F09-B7EB-6A313C12D0AE}" srcOrd="0" destOrd="0" parTransId="{209B8DE8-4383-4ADE-8534-7C19D1EED379}" sibTransId="{80F20DC3-FDB1-4835-A3CC-0A1F3A694DD4}"/>
    <dgm:cxn modelId="{9DE13A22-B646-4601-9EF5-C0D76365F21E}" type="presParOf" srcId="{B5F32014-9FCA-4D76-90A7-7E7D126EE76C}" destId="{4D02CA57-D181-4F56-9C2B-A689A2CA984F}" srcOrd="0" destOrd="0" presId="urn:microsoft.com/office/officeart/2005/8/layout/arrow2"/>
    <dgm:cxn modelId="{35F24946-D6F6-445E-BB2A-290D27D0D579}" type="presParOf" srcId="{B5F32014-9FCA-4D76-90A7-7E7D126EE76C}" destId="{7CE1D938-5341-4285-A6E0-FE68B15FF94E}" srcOrd="1" destOrd="0" presId="urn:microsoft.com/office/officeart/2005/8/layout/arrow2"/>
    <dgm:cxn modelId="{9838B2C1-07AE-4050-8B20-F34BA54211A0}" type="presParOf" srcId="{7CE1D938-5341-4285-A6E0-FE68B15FF94E}" destId="{B81F45CB-F1DD-4E5C-8EC0-BF85D1ADF820}" srcOrd="0" destOrd="0" presId="urn:microsoft.com/office/officeart/2005/8/layout/arrow2"/>
    <dgm:cxn modelId="{AA708759-24B7-4930-83BD-077B8CEBFC49}" type="presParOf" srcId="{7CE1D938-5341-4285-A6E0-FE68B15FF94E}" destId="{089840F7-6763-4486-BADD-DC468CF76922}" srcOrd="1" destOrd="0" presId="urn:microsoft.com/office/officeart/2005/8/layout/arrow2"/>
    <dgm:cxn modelId="{D141A140-6D54-42CF-8C9D-B0E85435779E}" type="presParOf" srcId="{7CE1D938-5341-4285-A6E0-FE68B15FF94E}" destId="{C45F6B30-498C-44B1-8D0B-80D861D59341}" srcOrd="2" destOrd="0" presId="urn:microsoft.com/office/officeart/2005/8/layout/arrow2"/>
    <dgm:cxn modelId="{F78A6830-356F-4987-A71F-B1C41DD7132F}" type="presParOf" srcId="{7CE1D938-5341-4285-A6E0-FE68B15FF94E}" destId="{BDC85661-621A-401E-A951-07805E37B3BA}" srcOrd="3" destOrd="0" presId="urn:microsoft.com/office/officeart/2005/8/layout/arrow2"/>
    <dgm:cxn modelId="{92290BB0-05C7-476A-A357-98634FD514B0}" type="presParOf" srcId="{7CE1D938-5341-4285-A6E0-FE68B15FF94E}" destId="{82A5F3B4-1390-4248-96D2-C15E5A05ECFC}" srcOrd="4" destOrd="0" presId="urn:microsoft.com/office/officeart/2005/8/layout/arrow2"/>
    <dgm:cxn modelId="{FB77F857-9C38-4B9C-A940-A7067862767D}" type="presParOf" srcId="{7CE1D938-5341-4285-A6E0-FE68B15FF94E}" destId="{22161A95-E333-4EF2-966E-FF44BCED9DF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EA2DBF-A156-4D1A-8C3C-B1A66B4ECDDE}" type="doc">
      <dgm:prSet loTypeId="urn:microsoft.com/office/officeart/2005/8/layout/lProcess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03EFEF84-2000-432E-9755-C5CF739BB006}">
      <dgm:prSet phldrT="[文字]"/>
      <dgm:spPr/>
      <dgm:t>
        <a:bodyPr/>
        <a:lstStyle/>
        <a:p>
          <a:r>
            <a:rPr lang="zh-TW" altLang="en-US" dirty="0" smtClean="0"/>
            <a:t>青</a:t>
          </a:r>
          <a:endParaRPr lang="zh-TW" altLang="en-US" dirty="0"/>
        </a:p>
      </dgm:t>
    </dgm:pt>
    <dgm:pt modelId="{99B2182F-0EF9-4422-A197-ACEBC115745A}" type="parTrans" cxnId="{CA8D17E8-D2FD-4B1B-9BA8-34EFDC92D5CC}">
      <dgm:prSet/>
      <dgm:spPr/>
      <dgm:t>
        <a:bodyPr/>
        <a:lstStyle/>
        <a:p>
          <a:endParaRPr lang="zh-TW" altLang="en-US"/>
        </a:p>
      </dgm:t>
    </dgm:pt>
    <dgm:pt modelId="{E420AE1A-CE1D-4EF7-9191-3F9CD4B19CC0}" type="sibTrans" cxnId="{CA8D17E8-D2FD-4B1B-9BA8-34EFDC92D5CC}">
      <dgm:prSet/>
      <dgm:spPr/>
      <dgm:t>
        <a:bodyPr/>
        <a:lstStyle/>
        <a:p>
          <a:endParaRPr lang="zh-TW" altLang="en-US"/>
        </a:p>
      </dgm:t>
    </dgm:pt>
    <dgm:pt modelId="{A465F787-ADF4-4EE1-B35F-07A4E32CF3C7}">
      <dgm:prSet phldrT="[文字]"/>
      <dgm:spPr/>
      <dgm:t>
        <a:bodyPr/>
        <a:lstStyle/>
        <a:p>
          <a:r>
            <a:rPr lang="zh-TW" altLang="en-US" dirty="0" smtClean="0"/>
            <a:t>清、情</a:t>
          </a:r>
          <a:endParaRPr lang="zh-TW" altLang="en-US" dirty="0"/>
        </a:p>
      </dgm:t>
    </dgm:pt>
    <dgm:pt modelId="{72C01674-DD48-4B48-96FA-C7F271A0B9E9}" type="parTrans" cxnId="{D64E8AC4-F0A6-4527-813D-97165EC32304}">
      <dgm:prSet/>
      <dgm:spPr/>
      <dgm:t>
        <a:bodyPr/>
        <a:lstStyle/>
        <a:p>
          <a:endParaRPr lang="zh-TW" altLang="en-US"/>
        </a:p>
      </dgm:t>
    </dgm:pt>
    <dgm:pt modelId="{EF102E99-5667-4EFB-963E-EB533C305E46}" type="sibTrans" cxnId="{D64E8AC4-F0A6-4527-813D-97165EC32304}">
      <dgm:prSet/>
      <dgm:spPr/>
      <dgm:t>
        <a:bodyPr/>
        <a:lstStyle/>
        <a:p>
          <a:endParaRPr lang="zh-TW" altLang="en-US"/>
        </a:p>
      </dgm:t>
    </dgm:pt>
    <dgm:pt modelId="{72630B02-C6D7-4D6A-ABD5-7F52E861405D}">
      <dgm:prSet phldrT="[文字]"/>
      <dgm:spPr/>
      <dgm:t>
        <a:bodyPr/>
        <a:lstStyle/>
        <a:p>
          <a:r>
            <a:rPr lang="zh-TW" altLang="en-US" dirty="0" smtClean="0"/>
            <a:t>睛、猜</a:t>
          </a:r>
          <a:endParaRPr lang="zh-TW" altLang="en-US" dirty="0"/>
        </a:p>
      </dgm:t>
    </dgm:pt>
    <dgm:pt modelId="{D888D0A7-75AD-4D21-92BB-DC754C63463A}" type="parTrans" cxnId="{ADAF169E-8E14-4DD7-95B2-B67F62AE27D0}">
      <dgm:prSet/>
      <dgm:spPr/>
      <dgm:t>
        <a:bodyPr/>
        <a:lstStyle/>
        <a:p>
          <a:endParaRPr lang="zh-TW" altLang="en-US"/>
        </a:p>
      </dgm:t>
    </dgm:pt>
    <dgm:pt modelId="{8CB4A197-7640-48CB-9EF8-500CA81F0664}" type="sibTrans" cxnId="{ADAF169E-8E14-4DD7-95B2-B67F62AE27D0}">
      <dgm:prSet/>
      <dgm:spPr/>
      <dgm:t>
        <a:bodyPr/>
        <a:lstStyle/>
        <a:p>
          <a:endParaRPr lang="zh-TW" altLang="en-US"/>
        </a:p>
      </dgm:t>
    </dgm:pt>
    <dgm:pt modelId="{8B645F43-2837-4DEB-8E53-D4EAF7A34087}">
      <dgm:prSet phldrT="[文字]"/>
      <dgm:spPr/>
      <dgm:t>
        <a:bodyPr/>
        <a:lstStyle/>
        <a:p>
          <a:r>
            <a:rPr lang="zh-TW" altLang="en-US" dirty="0" smtClean="0"/>
            <a:t>兆</a:t>
          </a:r>
          <a:endParaRPr lang="zh-TW" altLang="en-US" dirty="0"/>
        </a:p>
      </dgm:t>
    </dgm:pt>
    <dgm:pt modelId="{428133FA-CB53-4FA8-899D-905B1BCFA83F}" type="parTrans" cxnId="{D11DD181-5AD7-4C65-BBEC-D38ECE5B7372}">
      <dgm:prSet/>
      <dgm:spPr/>
      <dgm:t>
        <a:bodyPr/>
        <a:lstStyle/>
        <a:p>
          <a:endParaRPr lang="zh-TW" altLang="en-US"/>
        </a:p>
      </dgm:t>
    </dgm:pt>
    <dgm:pt modelId="{C96E3C43-C671-412B-8B6D-D7399D706D20}" type="sibTrans" cxnId="{D11DD181-5AD7-4C65-BBEC-D38ECE5B7372}">
      <dgm:prSet/>
      <dgm:spPr/>
      <dgm:t>
        <a:bodyPr/>
        <a:lstStyle/>
        <a:p>
          <a:endParaRPr lang="zh-TW" altLang="en-US"/>
        </a:p>
      </dgm:t>
    </dgm:pt>
    <dgm:pt modelId="{A6FDFAA2-DCF1-44AC-B468-5D84931C8EC7}">
      <dgm:prSet phldrT="[文字]"/>
      <dgm:spPr/>
      <dgm:t>
        <a:bodyPr/>
        <a:lstStyle/>
        <a:p>
          <a:r>
            <a:rPr lang="zh-TW" altLang="en-US" dirty="0" smtClean="0"/>
            <a:t>逃、跳</a:t>
          </a:r>
          <a:endParaRPr lang="zh-TW" altLang="en-US" dirty="0"/>
        </a:p>
      </dgm:t>
    </dgm:pt>
    <dgm:pt modelId="{FFC17E28-F3EE-4EC5-B9C7-86922B46F398}" type="parTrans" cxnId="{1374FCF2-330C-49B1-A33A-1DF51F10D0C2}">
      <dgm:prSet/>
      <dgm:spPr/>
      <dgm:t>
        <a:bodyPr/>
        <a:lstStyle/>
        <a:p>
          <a:endParaRPr lang="zh-TW" altLang="en-US"/>
        </a:p>
      </dgm:t>
    </dgm:pt>
    <dgm:pt modelId="{1598FBE7-A550-4DE1-BBCD-7BAF746E32B4}" type="sibTrans" cxnId="{1374FCF2-330C-49B1-A33A-1DF51F10D0C2}">
      <dgm:prSet/>
      <dgm:spPr/>
      <dgm:t>
        <a:bodyPr/>
        <a:lstStyle/>
        <a:p>
          <a:endParaRPr lang="zh-TW" altLang="en-US"/>
        </a:p>
      </dgm:t>
    </dgm:pt>
    <dgm:pt modelId="{566729E8-C51D-4BBA-A23A-37AB32D66A14}">
      <dgm:prSet phldrT="[文字]"/>
      <dgm:spPr/>
      <dgm:t>
        <a:bodyPr/>
        <a:lstStyle/>
        <a:p>
          <a:r>
            <a:rPr lang="zh-TW" altLang="en-US" dirty="0" smtClean="0"/>
            <a:t>姚、垗</a:t>
          </a:r>
          <a:endParaRPr lang="zh-TW" altLang="en-US" dirty="0"/>
        </a:p>
      </dgm:t>
    </dgm:pt>
    <dgm:pt modelId="{696EA871-9932-427E-8C12-52310244D440}" type="parTrans" cxnId="{3774B0E7-8AC1-4728-9FF1-A1D336E62B27}">
      <dgm:prSet/>
      <dgm:spPr/>
      <dgm:t>
        <a:bodyPr/>
        <a:lstStyle/>
        <a:p>
          <a:endParaRPr lang="zh-TW" altLang="en-US"/>
        </a:p>
      </dgm:t>
    </dgm:pt>
    <dgm:pt modelId="{CFF402FD-03A6-4A41-A412-3A31C7D1E83F}" type="sibTrans" cxnId="{3774B0E7-8AC1-4728-9FF1-A1D336E62B27}">
      <dgm:prSet/>
      <dgm:spPr/>
      <dgm:t>
        <a:bodyPr/>
        <a:lstStyle/>
        <a:p>
          <a:endParaRPr lang="zh-TW" altLang="en-US"/>
        </a:p>
      </dgm:t>
    </dgm:pt>
    <dgm:pt modelId="{876C21B5-AABC-4C25-8D60-64BE37711D48}">
      <dgm:prSet phldrT="[文字]"/>
      <dgm:spPr/>
      <dgm:t>
        <a:bodyPr/>
        <a:lstStyle/>
        <a:p>
          <a:r>
            <a:rPr lang="zh-TW" altLang="en-US" dirty="0" smtClean="0"/>
            <a:t>木</a:t>
          </a:r>
          <a:endParaRPr lang="zh-TW" altLang="en-US" dirty="0"/>
        </a:p>
      </dgm:t>
    </dgm:pt>
    <dgm:pt modelId="{F2C0B9D5-6EA6-4B0A-B19C-BCE323508C99}" type="parTrans" cxnId="{7ECE97F6-BF94-4D04-8906-3BB047F760F6}">
      <dgm:prSet/>
      <dgm:spPr/>
      <dgm:t>
        <a:bodyPr/>
        <a:lstStyle/>
        <a:p>
          <a:endParaRPr lang="zh-TW" altLang="en-US"/>
        </a:p>
      </dgm:t>
    </dgm:pt>
    <dgm:pt modelId="{1F4711F3-8029-4FC1-A575-311F22609330}" type="sibTrans" cxnId="{7ECE97F6-BF94-4D04-8906-3BB047F760F6}">
      <dgm:prSet/>
      <dgm:spPr/>
      <dgm:t>
        <a:bodyPr/>
        <a:lstStyle/>
        <a:p>
          <a:endParaRPr lang="zh-TW" altLang="en-US"/>
        </a:p>
      </dgm:t>
    </dgm:pt>
    <dgm:pt modelId="{C083A337-B8B5-4817-B441-32AD223173F9}">
      <dgm:prSet phldrT="[文字]"/>
      <dgm:spPr/>
      <dgm:t>
        <a:bodyPr/>
        <a:lstStyle/>
        <a:p>
          <a:r>
            <a:rPr lang="zh-TW" altLang="en-US" dirty="0" smtClean="0"/>
            <a:t>材、休</a:t>
          </a:r>
          <a:endParaRPr lang="zh-TW" altLang="en-US" dirty="0"/>
        </a:p>
      </dgm:t>
    </dgm:pt>
    <dgm:pt modelId="{6749371A-F0A2-4637-9C74-067A565C4A68}" type="parTrans" cxnId="{D8E3841E-22D2-40CD-A51C-D6DD0071EBB3}">
      <dgm:prSet/>
      <dgm:spPr/>
      <dgm:t>
        <a:bodyPr/>
        <a:lstStyle/>
        <a:p>
          <a:endParaRPr lang="zh-TW" altLang="en-US"/>
        </a:p>
      </dgm:t>
    </dgm:pt>
    <dgm:pt modelId="{A92DEE8D-2D01-4717-920F-57849E813C25}" type="sibTrans" cxnId="{D8E3841E-22D2-40CD-A51C-D6DD0071EBB3}">
      <dgm:prSet/>
      <dgm:spPr/>
      <dgm:t>
        <a:bodyPr/>
        <a:lstStyle/>
        <a:p>
          <a:endParaRPr lang="zh-TW" altLang="en-US"/>
        </a:p>
      </dgm:t>
    </dgm:pt>
    <dgm:pt modelId="{6FA33A22-9DFB-4D86-A3D6-094F21896F6D}">
      <dgm:prSet phldrT="[文字]"/>
      <dgm:spPr/>
      <dgm:t>
        <a:bodyPr/>
        <a:lstStyle/>
        <a:p>
          <a:r>
            <a:rPr lang="zh-TW" altLang="en-US" dirty="0" smtClean="0"/>
            <a:t>查、宋</a:t>
          </a:r>
          <a:endParaRPr lang="zh-TW" altLang="en-US" dirty="0"/>
        </a:p>
      </dgm:t>
    </dgm:pt>
    <dgm:pt modelId="{049B9BF3-0CAD-41D8-B71B-AEE190FBD1E0}" type="parTrans" cxnId="{2FB8A1F2-9F94-4D24-B2ED-902B02E32D80}">
      <dgm:prSet/>
      <dgm:spPr/>
      <dgm:t>
        <a:bodyPr/>
        <a:lstStyle/>
        <a:p>
          <a:endParaRPr lang="zh-TW" altLang="en-US"/>
        </a:p>
      </dgm:t>
    </dgm:pt>
    <dgm:pt modelId="{A5A31120-E019-40C6-81C5-143BFB0F5E38}" type="sibTrans" cxnId="{2FB8A1F2-9F94-4D24-B2ED-902B02E32D80}">
      <dgm:prSet/>
      <dgm:spPr/>
      <dgm:t>
        <a:bodyPr/>
        <a:lstStyle/>
        <a:p>
          <a:endParaRPr lang="zh-TW" altLang="en-US"/>
        </a:p>
      </dgm:t>
    </dgm:pt>
    <dgm:pt modelId="{F97EC15B-C9EF-46A6-A756-5F0FF4ED8E47}" type="pres">
      <dgm:prSet presAssocID="{89EA2DBF-A156-4D1A-8C3C-B1A66B4ECDD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BD971A0-073B-46AA-A175-300636BD446A}" type="pres">
      <dgm:prSet presAssocID="{03EFEF84-2000-432E-9755-C5CF739BB006}" presName="compNode" presStyleCnt="0"/>
      <dgm:spPr/>
    </dgm:pt>
    <dgm:pt modelId="{69824988-D5DD-4A97-BABB-4462CC298FD1}" type="pres">
      <dgm:prSet presAssocID="{03EFEF84-2000-432E-9755-C5CF739BB006}" presName="aNode" presStyleLbl="bgShp" presStyleIdx="0" presStyleCnt="3"/>
      <dgm:spPr/>
      <dgm:t>
        <a:bodyPr/>
        <a:lstStyle/>
        <a:p>
          <a:endParaRPr lang="zh-TW" altLang="en-US"/>
        </a:p>
      </dgm:t>
    </dgm:pt>
    <dgm:pt modelId="{1A9E264C-4022-45C9-98DC-D9D11251D151}" type="pres">
      <dgm:prSet presAssocID="{03EFEF84-2000-432E-9755-C5CF739BB006}" presName="textNode" presStyleLbl="bgShp" presStyleIdx="0" presStyleCnt="3"/>
      <dgm:spPr/>
      <dgm:t>
        <a:bodyPr/>
        <a:lstStyle/>
        <a:p>
          <a:endParaRPr lang="zh-TW" altLang="en-US"/>
        </a:p>
      </dgm:t>
    </dgm:pt>
    <dgm:pt modelId="{612AA4BF-CA4B-4CB9-A648-B1AA1945F127}" type="pres">
      <dgm:prSet presAssocID="{03EFEF84-2000-432E-9755-C5CF739BB006}" presName="compChildNode" presStyleCnt="0"/>
      <dgm:spPr/>
    </dgm:pt>
    <dgm:pt modelId="{AF84DC00-5F0C-40CC-8377-CD0438333A5F}" type="pres">
      <dgm:prSet presAssocID="{03EFEF84-2000-432E-9755-C5CF739BB006}" presName="theInnerList" presStyleCnt="0"/>
      <dgm:spPr/>
    </dgm:pt>
    <dgm:pt modelId="{D7CC0EEB-413F-4FF2-A5FF-F82FCD82A53C}" type="pres">
      <dgm:prSet presAssocID="{A465F787-ADF4-4EE1-B35F-07A4E32CF3C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48A6886-1784-45D5-BED2-EABCC88374CC}" type="pres">
      <dgm:prSet presAssocID="{A465F787-ADF4-4EE1-B35F-07A4E32CF3C7}" presName="aSpace2" presStyleCnt="0"/>
      <dgm:spPr/>
    </dgm:pt>
    <dgm:pt modelId="{0A1993F4-C2E9-4C72-80AB-980ADFA3F5F3}" type="pres">
      <dgm:prSet presAssocID="{72630B02-C6D7-4D6A-ABD5-7F52E861405D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76F635-0E73-49A6-B788-11099BAA6D4E}" type="pres">
      <dgm:prSet presAssocID="{03EFEF84-2000-432E-9755-C5CF739BB006}" presName="aSpace" presStyleCnt="0"/>
      <dgm:spPr/>
    </dgm:pt>
    <dgm:pt modelId="{1512095F-AA8F-4EE5-866A-0F474E059B35}" type="pres">
      <dgm:prSet presAssocID="{8B645F43-2837-4DEB-8E53-D4EAF7A34087}" presName="compNode" presStyleCnt="0"/>
      <dgm:spPr/>
    </dgm:pt>
    <dgm:pt modelId="{858706D4-A54B-4483-9495-6B144CFCAE1A}" type="pres">
      <dgm:prSet presAssocID="{8B645F43-2837-4DEB-8E53-D4EAF7A34087}" presName="aNode" presStyleLbl="bgShp" presStyleIdx="1" presStyleCnt="3"/>
      <dgm:spPr/>
      <dgm:t>
        <a:bodyPr/>
        <a:lstStyle/>
        <a:p>
          <a:endParaRPr lang="zh-TW" altLang="en-US"/>
        </a:p>
      </dgm:t>
    </dgm:pt>
    <dgm:pt modelId="{64D60E20-6B54-4F9F-B5D0-1DF2262C8043}" type="pres">
      <dgm:prSet presAssocID="{8B645F43-2837-4DEB-8E53-D4EAF7A34087}" presName="textNode" presStyleLbl="bgShp" presStyleIdx="1" presStyleCnt="3"/>
      <dgm:spPr/>
      <dgm:t>
        <a:bodyPr/>
        <a:lstStyle/>
        <a:p>
          <a:endParaRPr lang="zh-TW" altLang="en-US"/>
        </a:p>
      </dgm:t>
    </dgm:pt>
    <dgm:pt modelId="{B51206CF-6D06-44F7-9F31-2E09CADF48AF}" type="pres">
      <dgm:prSet presAssocID="{8B645F43-2837-4DEB-8E53-D4EAF7A34087}" presName="compChildNode" presStyleCnt="0"/>
      <dgm:spPr/>
    </dgm:pt>
    <dgm:pt modelId="{51097740-0F3B-41C3-9267-6091BB03E354}" type="pres">
      <dgm:prSet presAssocID="{8B645F43-2837-4DEB-8E53-D4EAF7A34087}" presName="theInnerList" presStyleCnt="0"/>
      <dgm:spPr/>
    </dgm:pt>
    <dgm:pt modelId="{7766E4E2-A819-4BE2-8BCE-E5CBFD5CCBBA}" type="pres">
      <dgm:prSet presAssocID="{A6FDFAA2-DCF1-44AC-B468-5D84931C8EC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AC20F68-F47C-40C5-8317-BD414D3EA2B1}" type="pres">
      <dgm:prSet presAssocID="{A6FDFAA2-DCF1-44AC-B468-5D84931C8EC7}" presName="aSpace2" presStyleCnt="0"/>
      <dgm:spPr/>
    </dgm:pt>
    <dgm:pt modelId="{86E47721-3966-42A4-820D-ECD14A25C17C}" type="pres">
      <dgm:prSet presAssocID="{566729E8-C51D-4BBA-A23A-37AB32D66A14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847251-7B52-4A76-92AD-0BF556232BEA}" type="pres">
      <dgm:prSet presAssocID="{8B645F43-2837-4DEB-8E53-D4EAF7A34087}" presName="aSpace" presStyleCnt="0"/>
      <dgm:spPr/>
    </dgm:pt>
    <dgm:pt modelId="{A46EBF23-3930-45E2-8A9F-1880E433A818}" type="pres">
      <dgm:prSet presAssocID="{876C21B5-AABC-4C25-8D60-64BE37711D48}" presName="compNode" presStyleCnt="0"/>
      <dgm:spPr/>
    </dgm:pt>
    <dgm:pt modelId="{BB5C7F69-A378-4558-87A0-E5AFD8F98B6A}" type="pres">
      <dgm:prSet presAssocID="{876C21B5-AABC-4C25-8D60-64BE37711D48}" presName="aNode" presStyleLbl="bgShp" presStyleIdx="2" presStyleCnt="3"/>
      <dgm:spPr/>
      <dgm:t>
        <a:bodyPr/>
        <a:lstStyle/>
        <a:p>
          <a:endParaRPr lang="zh-TW" altLang="en-US"/>
        </a:p>
      </dgm:t>
    </dgm:pt>
    <dgm:pt modelId="{BC7994F6-A3CF-4EA4-A34A-5EA748A78CB6}" type="pres">
      <dgm:prSet presAssocID="{876C21B5-AABC-4C25-8D60-64BE37711D48}" presName="textNode" presStyleLbl="bgShp" presStyleIdx="2" presStyleCnt="3"/>
      <dgm:spPr/>
      <dgm:t>
        <a:bodyPr/>
        <a:lstStyle/>
        <a:p>
          <a:endParaRPr lang="zh-TW" altLang="en-US"/>
        </a:p>
      </dgm:t>
    </dgm:pt>
    <dgm:pt modelId="{173569BA-2DAB-4D42-A298-0B3421AAA134}" type="pres">
      <dgm:prSet presAssocID="{876C21B5-AABC-4C25-8D60-64BE37711D48}" presName="compChildNode" presStyleCnt="0"/>
      <dgm:spPr/>
    </dgm:pt>
    <dgm:pt modelId="{D652E260-7EB9-490B-8E88-502546DC709A}" type="pres">
      <dgm:prSet presAssocID="{876C21B5-AABC-4C25-8D60-64BE37711D48}" presName="theInnerList" presStyleCnt="0"/>
      <dgm:spPr/>
    </dgm:pt>
    <dgm:pt modelId="{C9625317-5AD2-4936-9772-52092E0E2737}" type="pres">
      <dgm:prSet presAssocID="{C083A337-B8B5-4817-B441-32AD223173F9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9A340A4-DA90-470F-B9C5-47D6ED5DD17D}" type="pres">
      <dgm:prSet presAssocID="{C083A337-B8B5-4817-B441-32AD223173F9}" presName="aSpace2" presStyleCnt="0"/>
      <dgm:spPr/>
    </dgm:pt>
    <dgm:pt modelId="{F634D5E3-F54C-4DB8-A07D-568F7633564D}" type="pres">
      <dgm:prSet presAssocID="{6FA33A22-9DFB-4D86-A3D6-094F21896F6D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FB8A1F2-9F94-4D24-B2ED-902B02E32D80}" srcId="{876C21B5-AABC-4C25-8D60-64BE37711D48}" destId="{6FA33A22-9DFB-4D86-A3D6-094F21896F6D}" srcOrd="1" destOrd="0" parTransId="{049B9BF3-0CAD-41D8-B71B-AEE190FBD1E0}" sibTransId="{A5A31120-E019-40C6-81C5-143BFB0F5E38}"/>
    <dgm:cxn modelId="{9EEA400B-C741-40FA-B7C6-1B7594F11D47}" type="presOf" srcId="{876C21B5-AABC-4C25-8D60-64BE37711D48}" destId="{BC7994F6-A3CF-4EA4-A34A-5EA748A78CB6}" srcOrd="1" destOrd="0" presId="urn:microsoft.com/office/officeart/2005/8/layout/lProcess2"/>
    <dgm:cxn modelId="{765975B2-4CCD-4250-A5F1-D5789D753906}" type="presOf" srcId="{03EFEF84-2000-432E-9755-C5CF739BB006}" destId="{69824988-D5DD-4A97-BABB-4462CC298FD1}" srcOrd="0" destOrd="0" presId="urn:microsoft.com/office/officeart/2005/8/layout/lProcess2"/>
    <dgm:cxn modelId="{ADAF169E-8E14-4DD7-95B2-B67F62AE27D0}" srcId="{03EFEF84-2000-432E-9755-C5CF739BB006}" destId="{72630B02-C6D7-4D6A-ABD5-7F52E861405D}" srcOrd="1" destOrd="0" parTransId="{D888D0A7-75AD-4D21-92BB-DC754C63463A}" sibTransId="{8CB4A197-7640-48CB-9EF8-500CA81F0664}"/>
    <dgm:cxn modelId="{59203ECC-C778-4B22-8063-739CDA47FD79}" type="presOf" srcId="{A6FDFAA2-DCF1-44AC-B468-5D84931C8EC7}" destId="{7766E4E2-A819-4BE2-8BCE-E5CBFD5CCBBA}" srcOrd="0" destOrd="0" presId="urn:microsoft.com/office/officeart/2005/8/layout/lProcess2"/>
    <dgm:cxn modelId="{C66F24ED-C913-4F04-A345-8725902722CF}" type="presOf" srcId="{C083A337-B8B5-4817-B441-32AD223173F9}" destId="{C9625317-5AD2-4936-9772-52092E0E2737}" srcOrd="0" destOrd="0" presId="urn:microsoft.com/office/officeart/2005/8/layout/lProcess2"/>
    <dgm:cxn modelId="{1374FCF2-330C-49B1-A33A-1DF51F10D0C2}" srcId="{8B645F43-2837-4DEB-8E53-D4EAF7A34087}" destId="{A6FDFAA2-DCF1-44AC-B468-5D84931C8EC7}" srcOrd="0" destOrd="0" parTransId="{FFC17E28-F3EE-4EC5-B9C7-86922B46F398}" sibTransId="{1598FBE7-A550-4DE1-BBCD-7BAF746E32B4}"/>
    <dgm:cxn modelId="{CAAA96B3-6F65-4999-8FBA-66CD57D6A1EC}" type="presOf" srcId="{8B645F43-2837-4DEB-8E53-D4EAF7A34087}" destId="{858706D4-A54B-4483-9495-6B144CFCAE1A}" srcOrd="0" destOrd="0" presId="urn:microsoft.com/office/officeart/2005/8/layout/lProcess2"/>
    <dgm:cxn modelId="{D8E3841E-22D2-40CD-A51C-D6DD0071EBB3}" srcId="{876C21B5-AABC-4C25-8D60-64BE37711D48}" destId="{C083A337-B8B5-4817-B441-32AD223173F9}" srcOrd="0" destOrd="0" parTransId="{6749371A-F0A2-4637-9C74-067A565C4A68}" sibTransId="{A92DEE8D-2D01-4717-920F-57849E813C25}"/>
    <dgm:cxn modelId="{B1072B8F-1CBB-4483-8B11-F9D28DAE8028}" type="presOf" srcId="{8B645F43-2837-4DEB-8E53-D4EAF7A34087}" destId="{64D60E20-6B54-4F9F-B5D0-1DF2262C8043}" srcOrd="1" destOrd="0" presId="urn:microsoft.com/office/officeart/2005/8/layout/lProcess2"/>
    <dgm:cxn modelId="{CA8D17E8-D2FD-4B1B-9BA8-34EFDC92D5CC}" srcId="{89EA2DBF-A156-4D1A-8C3C-B1A66B4ECDDE}" destId="{03EFEF84-2000-432E-9755-C5CF739BB006}" srcOrd="0" destOrd="0" parTransId="{99B2182F-0EF9-4422-A197-ACEBC115745A}" sibTransId="{E420AE1A-CE1D-4EF7-9191-3F9CD4B19CC0}"/>
    <dgm:cxn modelId="{F1D2C83F-5532-4A21-843B-0DEFE01581F1}" type="presOf" srcId="{72630B02-C6D7-4D6A-ABD5-7F52E861405D}" destId="{0A1993F4-C2E9-4C72-80AB-980ADFA3F5F3}" srcOrd="0" destOrd="0" presId="urn:microsoft.com/office/officeart/2005/8/layout/lProcess2"/>
    <dgm:cxn modelId="{D11DD181-5AD7-4C65-BBEC-D38ECE5B7372}" srcId="{89EA2DBF-A156-4D1A-8C3C-B1A66B4ECDDE}" destId="{8B645F43-2837-4DEB-8E53-D4EAF7A34087}" srcOrd="1" destOrd="0" parTransId="{428133FA-CB53-4FA8-899D-905B1BCFA83F}" sibTransId="{C96E3C43-C671-412B-8B6D-D7399D706D20}"/>
    <dgm:cxn modelId="{3774B0E7-8AC1-4728-9FF1-A1D336E62B27}" srcId="{8B645F43-2837-4DEB-8E53-D4EAF7A34087}" destId="{566729E8-C51D-4BBA-A23A-37AB32D66A14}" srcOrd="1" destOrd="0" parTransId="{696EA871-9932-427E-8C12-52310244D440}" sibTransId="{CFF402FD-03A6-4A41-A412-3A31C7D1E83F}"/>
    <dgm:cxn modelId="{7ECE97F6-BF94-4D04-8906-3BB047F760F6}" srcId="{89EA2DBF-A156-4D1A-8C3C-B1A66B4ECDDE}" destId="{876C21B5-AABC-4C25-8D60-64BE37711D48}" srcOrd="2" destOrd="0" parTransId="{F2C0B9D5-6EA6-4B0A-B19C-BCE323508C99}" sibTransId="{1F4711F3-8029-4FC1-A575-311F22609330}"/>
    <dgm:cxn modelId="{04AAF26B-FBBD-4F6F-9595-69D6206D1E49}" type="presOf" srcId="{6FA33A22-9DFB-4D86-A3D6-094F21896F6D}" destId="{F634D5E3-F54C-4DB8-A07D-568F7633564D}" srcOrd="0" destOrd="0" presId="urn:microsoft.com/office/officeart/2005/8/layout/lProcess2"/>
    <dgm:cxn modelId="{D7DEFE03-9318-4F83-8BDB-401CA3AF49D9}" type="presOf" srcId="{03EFEF84-2000-432E-9755-C5CF739BB006}" destId="{1A9E264C-4022-45C9-98DC-D9D11251D151}" srcOrd="1" destOrd="0" presId="urn:microsoft.com/office/officeart/2005/8/layout/lProcess2"/>
    <dgm:cxn modelId="{99F1CA2A-FF9A-45AF-990E-D84BBF814EC4}" type="presOf" srcId="{89EA2DBF-A156-4D1A-8C3C-B1A66B4ECDDE}" destId="{F97EC15B-C9EF-46A6-A756-5F0FF4ED8E47}" srcOrd="0" destOrd="0" presId="urn:microsoft.com/office/officeart/2005/8/layout/lProcess2"/>
    <dgm:cxn modelId="{D64E8AC4-F0A6-4527-813D-97165EC32304}" srcId="{03EFEF84-2000-432E-9755-C5CF739BB006}" destId="{A465F787-ADF4-4EE1-B35F-07A4E32CF3C7}" srcOrd="0" destOrd="0" parTransId="{72C01674-DD48-4B48-96FA-C7F271A0B9E9}" sibTransId="{EF102E99-5667-4EFB-963E-EB533C305E46}"/>
    <dgm:cxn modelId="{DB7892E6-850E-4B83-A1E0-E26E12F8FE72}" type="presOf" srcId="{876C21B5-AABC-4C25-8D60-64BE37711D48}" destId="{BB5C7F69-A378-4558-87A0-E5AFD8F98B6A}" srcOrd="0" destOrd="0" presId="urn:microsoft.com/office/officeart/2005/8/layout/lProcess2"/>
    <dgm:cxn modelId="{E8742EFC-E6D1-40D7-9513-6F4FA04909B2}" type="presOf" srcId="{566729E8-C51D-4BBA-A23A-37AB32D66A14}" destId="{86E47721-3966-42A4-820D-ECD14A25C17C}" srcOrd="0" destOrd="0" presId="urn:microsoft.com/office/officeart/2005/8/layout/lProcess2"/>
    <dgm:cxn modelId="{FC3AB535-1555-4F53-809B-77B2F0F90243}" type="presOf" srcId="{A465F787-ADF4-4EE1-B35F-07A4E32CF3C7}" destId="{D7CC0EEB-413F-4FF2-A5FF-F82FCD82A53C}" srcOrd="0" destOrd="0" presId="urn:microsoft.com/office/officeart/2005/8/layout/lProcess2"/>
    <dgm:cxn modelId="{3547A42A-1CA9-4FB1-895A-DA80B9BA4B21}" type="presParOf" srcId="{F97EC15B-C9EF-46A6-A756-5F0FF4ED8E47}" destId="{DBD971A0-073B-46AA-A175-300636BD446A}" srcOrd="0" destOrd="0" presId="urn:microsoft.com/office/officeart/2005/8/layout/lProcess2"/>
    <dgm:cxn modelId="{695BD21F-E826-4504-8CE1-6C8664F36CBC}" type="presParOf" srcId="{DBD971A0-073B-46AA-A175-300636BD446A}" destId="{69824988-D5DD-4A97-BABB-4462CC298FD1}" srcOrd="0" destOrd="0" presId="urn:microsoft.com/office/officeart/2005/8/layout/lProcess2"/>
    <dgm:cxn modelId="{F6817FA0-7A02-48B2-9C29-258B710AC62F}" type="presParOf" srcId="{DBD971A0-073B-46AA-A175-300636BD446A}" destId="{1A9E264C-4022-45C9-98DC-D9D11251D151}" srcOrd="1" destOrd="0" presId="urn:microsoft.com/office/officeart/2005/8/layout/lProcess2"/>
    <dgm:cxn modelId="{69E12AA2-779E-4EA9-AC96-710EE4E49E44}" type="presParOf" srcId="{DBD971A0-073B-46AA-A175-300636BD446A}" destId="{612AA4BF-CA4B-4CB9-A648-B1AA1945F127}" srcOrd="2" destOrd="0" presId="urn:microsoft.com/office/officeart/2005/8/layout/lProcess2"/>
    <dgm:cxn modelId="{F608FFCA-2702-482C-A11A-FB578C19E9D4}" type="presParOf" srcId="{612AA4BF-CA4B-4CB9-A648-B1AA1945F127}" destId="{AF84DC00-5F0C-40CC-8377-CD0438333A5F}" srcOrd="0" destOrd="0" presId="urn:microsoft.com/office/officeart/2005/8/layout/lProcess2"/>
    <dgm:cxn modelId="{C8C6A711-8873-4B22-95F0-127EE9886F0E}" type="presParOf" srcId="{AF84DC00-5F0C-40CC-8377-CD0438333A5F}" destId="{D7CC0EEB-413F-4FF2-A5FF-F82FCD82A53C}" srcOrd="0" destOrd="0" presId="urn:microsoft.com/office/officeart/2005/8/layout/lProcess2"/>
    <dgm:cxn modelId="{6D3F0947-D2C0-4CAA-B0FA-EFE19510212D}" type="presParOf" srcId="{AF84DC00-5F0C-40CC-8377-CD0438333A5F}" destId="{B48A6886-1784-45D5-BED2-EABCC88374CC}" srcOrd="1" destOrd="0" presId="urn:microsoft.com/office/officeart/2005/8/layout/lProcess2"/>
    <dgm:cxn modelId="{C941EB80-9514-46E5-AF3F-1D567788DABF}" type="presParOf" srcId="{AF84DC00-5F0C-40CC-8377-CD0438333A5F}" destId="{0A1993F4-C2E9-4C72-80AB-980ADFA3F5F3}" srcOrd="2" destOrd="0" presId="urn:microsoft.com/office/officeart/2005/8/layout/lProcess2"/>
    <dgm:cxn modelId="{1362EE17-2330-4D55-A4F8-6C9192BAA2C2}" type="presParOf" srcId="{F97EC15B-C9EF-46A6-A756-5F0FF4ED8E47}" destId="{3E76F635-0E73-49A6-B788-11099BAA6D4E}" srcOrd="1" destOrd="0" presId="urn:microsoft.com/office/officeart/2005/8/layout/lProcess2"/>
    <dgm:cxn modelId="{FCFC54FA-2053-4095-888A-104ACCA87FE3}" type="presParOf" srcId="{F97EC15B-C9EF-46A6-A756-5F0FF4ED8E47}" destId="{1512095F-AA8F-4EE5-866A-0F474E059B35}" srcOrd="2" destOrd="0" presId="urn:microsoft.com/office/officeart/2005/8/layout/lProcess2"/>
    <dgm:cxn modelId="{F0C3FBC0-2276-4C57-A350-CDC12C7FA520}" type="presParOf" srcId="{1512095F-AA8F-4EE5-866A-0F474E059B35}" destId="{858706D4-A54B-4483-9495-6B144CFCAE1A}" srcOrd="0" destOrd="0" presId="urn:microsoft.com/office/officeart/2005/8/layout/lProcess2"/>
    <dgm:cxn modelId="{57A7D42F-0D8B-4820-8050-96BF8320C5F2}" type="presParOf" srcId="{1512095F-AA8F-4EE5-866A-0F474E059B35}" destId="{64D60E20-6B54-4F9F-B5D0-1DF2262C8043}" srcOrd="1" destOrd="0" presId="urn:microsoft.com/office/officeart/2005/8/layout/lProcess2"/>
    <dgm:cxn modelId="{33E14D25-BFB8-4F5D-9418-239589BAA105}" type="presParOf" srcId="{1512095F-AA8F-4EE5-866A-0F474E059B35}" destId="{B51206CF-6D06-44F7-9F31-2E09CADF48AF}" srcOrd="2" destOrd="0" presId="urn:microsoft.com/office/officeart/2005/8/layout/lProcess2"/>
    <dgm:cxn modelId="{2D554BB5-282A-4BE7-8370-E7F1EC95D724}" type="presParOf" srcId="{B51206CF-6D06-44F7-9F31-2E09CADF48AF}" destId="{51097740-0F3B-41C3-9267-6091BB03E354}" srcOrd="0" destOrd="0" presId="urn:microsoft.com/office/officeart/2005/8/layout/lProcess2"/>
    <dgm:cxn modelId="{909CFB40-8AEA-4724-85BA-7469AC931BDF}" type="presParOf" srcId="{51097740-0F3B-41C3-9267-6091BB03E354}" destId="{7766E4E2-A819-4BE2-8BCE-E5CBFD5CCBBA}" srcOrd="0" destOrd="0" presId="urn:microsoft.com/office/officeart/2005/8/layout/lProcess2"/>
    <dgm:cxn modelId="{79F398EC-7698-4C63-8D7E-99C2953EE2BA}" type="presParOf" srcId="{51097740-0F3B-41C3-9267-6091BB03E354}" destId="{0AC20F68-F47C-40C5-8317-BD414D3EA2B1}" srcOrd="1" destOrd="0" presId="urn:microsoft.com/office/officeart/2005/8/layout/lProcess2"/>
    <dgm:cxn modelId="{F8A3A524-CFFD-4BEA-9F95-EA54DDA5E3F9}" type="presParOf" srcId="{51097740-0F3B-41C3-9267-6091BB03E354}" destId="{86E47721-3966-42A4-820D-ECD14A25C17C}" srcOrd="2" destOrd="0" presId="urn:microsoft.com/office/officeart/2005/8/layout/lProcess2"/>
    <dgm:cxn modelId="{D274F472-0B69-45BD-85E0-A8D543A60C11}" type="presParOf" srcId="{F97EC15B-C9EF-46A6-A756-5F0FF4ED8E47}" destId="{5D847251-7B52-4A76-92AD-0BF556232BEA}" srcOrd="3" destOrd="0" presId="urn:microsoft.com/office/officeart/2005/8/layout/lProcess2"/>
    <dgm:cxn modelId="{B336BF33-F1DB-4DAA-9D28-8DAD9B5A60B4}" type="presParOf" srcId="{F97EC15B-C9EF-46A6-A756-5F0FF4ED8E47}" destId="{A46EBF23-3930-45E2-8A9F-1880E433A818}" srcOrd="4" destOrd="0" presId="urn:microsoft.com/office/officeart/2005/8/layout/lProcess2"/>
    <dgm:cxn modelId="{F0399574-B3F8-4D50-8A15-AAA8A6DD9769}" type="presParOf" srcId="{A46EBF23-3930-45E2-8A9F-1880E433A818}" destId="{BB5C7F69-A378-4558-87A0-E5AFD8F98B6A}" srcOrd="0" destOrd="0" presId="urn:microsoft.com/office/officeart/2005/8/layout/lProcess2"/>
    <dgm:cxn modelId="{C909863D-A3CE-4693-9EF6-7755928B0258}" type="presParOf" srcId="{A46EBF23-3930-45E2-8A9F-1880E433A818}" destId="{BC7994F6-A3CF-4EA4-A34A-5EA748A78CB6}" srcOrd="1" destOrd="0" presId="urn:microsoft.com/office/officeart/2005/8/layout/lProcess2"/>
    <dgm:cxn modelId="{1DDA6022-9723-4F0B-AB18-B0F2DF2A9238}" type="presParOf" srcId="{A46EBF23-3930-45E2-8A9F-1880E433A818}" destId="{173569BA-2DAB-4D42-A298-0B3421AAA134}" srcOrd="2" destOrd="0" presId="urn:microsoft.com/office/officeart/2005/8/layout/lProcess2"/>
    <dgm:cxn modelId="{0EB8A88B-0251-4884-825A-8D843696A868}" type="presParOf" srcId="{173569BA-2DAB-4D42-A298-0B3421AAA134}" destId="{D652E260-7EB9-490B-8E88-502546DC709A}" srcOrd="0" destOrd="0" presId="urn:microsoft.com/office/officeart/2005/8/layout/lProcess2"/>
    <dgm:cxn modelId="{2BDD42D9-D577-4471-999A-3D2C0FDB9CD2}" type="presParOf" srcId="{D652E260-7EB9-490B-8E88-502546DC709A}" destId="{C9625317-5AD2-4936-9772-52092E0E2737}" srcOrd="0" destOrd="0" presId="urn:microsoft.com/office/officeart/2005/8/layout/lProcess2"/>
    <dgm:cxn modelId="{DCABADAD-B9CA-469E-9BE2-53DF6C1A8DA3}" type="presParOf" srcId="{D652E260-7EB9-490B-8E88-502546DC709A}" destId="{29A340A4-DA90-470F-B9C5-47D6ED5DD17D}" srcOrd="1" destOrd="0" presId="urn:microsoft.com/office/officeart/2005/8/layout/lProcess2"/>
    <dgm:cxn modelId="{18C0AD20-4C1B-48B5-8210-6A8C4D7C7ECE}" type="presParOf" srcId="{D652E260-7EB9-490B-8E88-502546DC709A}" destId="{F634D5E3-F54C-4DB8-A07D-568F7633564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6763D2-185A-4858-915F-75715ED67E51}" type="doc">
      <dgm:prSet loTypeId="urn:microsoft.com/office/officeart/2005/8/layout/radial1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E8A670DD-13EA-4129-AD1A-83DE250B6513}">
      <dgm:prSet phldrT="[文字]"/>
      <dgm:spPr/>
      <dgm:t>
        <a:bodyPr/>
        <a:lstStyle/>
        <a:p>
          <a:r>
            <a:rPr lang="zh-TW" altLang="en-US" dirty="0" smtClean="0"/>
            <a:t>瓦</a:t>
          </a:r>
          <a:endParaRPr lang="zh-TW" altLang="en-US" dirty="0"/>
        </a:p>
      </dgm:t>
    </dgm:pt>
    <dgm:pt modelId="{510E6763-F655-4910-B4FF-A386671127F3}" type="parTrans" cxnId="{BB408C10-43E7-4421-89DB-02AE24ADBA7F}">
      <dgm:prSet/>
      <dgm:spPr/>
      <dgm:t>
        <a:bodyPr/>
        <a:lstStyle/>
        <a:p>
          <a:endParaRPr lang="zh-TW" altLang="en-US"/>
        </a:p>
      </dgm:t>
    </dgm:pt>
    <dgm:pt modelId="{4247CE5B-2547-474F-A004-0D1F25C48A04}" type="sibTrans" cxnId="{BB408C10-43E7-4421-89DB-02AE24ADBA7F}">
      <dgm:prSet/>
      <dgm:spPr/>
      <dgm:t>
        <a:bodyPr/>
        <a:lstStyle/>
        <a:p>
          <a:endParaRPr lang="zh-TW" altLang="en-US"/>
        </a:p>
      </dgm:t>
    </dgm:pt>
    <dgm:pt modelId="{F623CB11-3000-4C73-BC7E-118CD3BB394C}">
      <dgm:prSet phldrT="[文字]"/>
      <dgm:spPr/>
      <dgm:t>
        <a:bodyPr/>
        <a:lstStyle/>
        <a:p>
          <a:r>
            <a:rPr lang="zh-TW" altLang="en-US" dirty="0" smtClean="0"/>
            <a:t>瓦解</a:t>
          </a:r>
          <a:endParaRPr lang="zh-TW" altLang="en-US" dirty="0"/>
        </a:p>
      </dgm:t>
    </dgm:pt>
    <dgm:pt modelId="{525BF2A3-AC0E-4597-A2A0-B94A9B0496D2}" type="parTrans" cxnId="{5F816E11-2E32-455F-9CA3-EE30A7052CC2}">
      <dgm:prSet/>
      <dgm:spPr/>
      <dgm:t>
        <a:bodyPr/>
        <a:lstStyle/>
        <a:p>
          <a:endParaRPr lang="zh-TW" altLang="en-US"/>
        </a:p>
      </dgm:t>
    </dgm:pt>
    <dgm:pt modelId="{76A3E1A0-A4A7-4B1E-ABB2-BB0B8F2B56F0}" type="sibTrans" cxnId="{5F816E11-2E32-455F-9CA3-EE30A7052CC2}">
      <dgm:prSet/>
      <dgm:spPr/>
      <dgm:t>
        <a:bodyPr/>
        <a:lstStyle/>
        <a:p>
          <a:endParaRPr lang="zh-TW" altLang="en-US"/>
        </a:p>
      </dgm:t>
    </dgm:pt>
    <dgm:pt modelId="{C8BFD0FC-47B0-4A47-8266-60095DC0E511}">
      <dgm:prSet phldrT="[文字]"/>
      <dgm:spPr/>
      <dgm:t>
        <a:bodyPr/>
        <a:lstStyle/>
        <a:p>
          <a:r>
            <a:rPr lang="zh-TW" altLang="en-US" dirty="0" smtClean="0"/>
            <a:t>瓦片</a:t>
          </a:r>
          <a:endParaRPr lang="zh-TW" altLang="en-US" dirty="0"/>
        </a:p>
      </dgm:t>
    </dgm:pt>
    <dgm:pt modelId="{2EE0D4F9-8851-4BCB-A7C8-12A0D9B81EB3}" type="parTrans" cxnId="{2EB096B8-1A8F-4127-BDE3-4BB5BB80BCC8}">
      <dgm:prSet/>
      <dgm:spPr/>
      <dgm:t>
        <a:bodyPr/>
        <a:lstStyle/>
        <a:p>
          <a:endParaRPr lang="zh-TW" altLang="en-US"/>
        </a:p>
      </dgm:t>
    </dgm:pt>
    <dgm:pt modelId="{C01BD76D-6A49-4A3B-894C-A94EE679C4E7}" type="sibTrans" cxnId="{2EB096B8-1A8F-4127-BDE3-4BB5BB80BCC8}">
      <dgm:prSet/>
      <dgm:spPr/>
      <dgm:t>
        <a:bodyPr/>
        <a:lstStyle/>
        <a:p>
          <a:endParaRPr lang="zh-TW" altLang="en-US"/>
        </a:p>
      </dgm:t>
    </dgm:pt>
    <dgm:pt modelId="{92DF636C-5506-41F3-9D24-D9E572D932D5}">
      <dgm:prSet phldrT="[文字]"/>
      <dgm:spPr/>
      <dgm:t>
        <a:bodyPr/>
        <a:lstStyle/>
        <a:p>
          <a:r>
            <a:rPr lang="zh-TW" altLang="en-US" dirty="0" smtClean="0"/>
            <a:t>瓦斯</a:t>
          </a:r>
          <a:endParaRPr lang="zh-TW" altLang="en-US" dirty="0"/>
        </a:p>
      </dgm:t>
    </dgm:pt>
    <dgm:pt modelId="{DE7A971C-5181-495A-8C6A-204B1019F363}" type="parTrans" cxnId="{E24A786F-8938-4DE7-92C7-B8FDEABF92B9}">
      <dgm:prSet/>
      <dgm:spPr/>
      <dgm:t>
        <a:bodyPr/>
        <a:lstStyle/>
        <a:p>
          <a:endParaRPr lang="zh-TW" altLang="en-US"/>
        </a:p>
      </dgm:t>
    </dgm:pt>
    <dgm:pt modelId="{54B921DA-1544-459E-8E39-9A94CC13A914}" type="sibTrans" cxnId="{E24A786F-8938-4DE7-92C7-B8FDEABF92B9}">
      <dgm:prSet/>
      <dgm:spPr/>
      <dgm:t>
        <a:bodyPr/>
        <a:lstStyle/>
        <a:p>
          <a:endParaRPr lang="zh-TW" altLang="en-US"/>
        </a:p>
      </dgm:t>
    </dgm:pt>
    <dgm:pt modelId="{BBD7C651-9ECF-4021-92C3-4A69A4ECFB8C}">
      <dgm:prSet phldrT="[文字]"/>
      <dgm:spPr/>
      <dgm:t>
        <a:bodyPr/>
        <a:lstStyle/>
        <a:p>
          <a:r>
            <a:rPr lang="zh-TW" altLang="en-US" dirty="0" smtClean="0"/>
            <a:t>弄瓦</a:t>
          </a:r>
          <a:endParaRPr lang="zh-TW" altLang="en-US" dirty="0"/>
        </a:p>
      </dgm:t>
    </dgm:pt>
    <dgm:pt modelId="{E60B1A0B-C583-438C-8535-F27C26F33AAD}" type="parTrans" cxnId="{635A6CD4-FF65-4FFD-A359-AFBAA351B2F7}">
      <dgm:prSet/>
      <dgm:spPr/>
      <dgm:t>
        <a:bodyPr/>
        <a:lstStyle/>
        <a:p>
          <a:endParaRPr lang="zh-TW" altLang="en-US"/>
        </a:p>
      </dgm:t>
    </dgm:pt>
    <dgm:pt modelId="{24FF4978-EAD2-4A72-9DB5-745B84904ECB}" type="sibTrans" cxnId="{635A6CD4-FF65-4FFD-A359-AFBAA351B2F7}">
      <dgm:prSet/>
      <dgm:spPr/>
      <dgm:t>
        <a:bodyPr/>
        <a:lstStyle/>
        <a:p>
          <a:endParaRPr lang="zh-TW" altLang="en-US"/>
        </a:p>
      </dgm:t>
    </dgm:pt>
    <dgm:pt modelId="{47F41C61-7DE1-451B-B59F-D6D70C2D10DD}" type="pres">
      <dgm:prSet presAssocID="{636763D2-185A-4858-915F-75715ED67E5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92D1A4C-4541-4CB0-AF5B-64474776A6C7}" type="pres">
      <dgm:prSet presAssocID="{E8A670DD-13EA-4129-AD1A-83DE250B6513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4B5FD266-083D-4BA6-B7E1-7ABA934F450D}" type="pres">
      <dgm:prSet presAssocID="{525BF2A3-AC0E-4597-A2A0-B94A9B0496D2}" presName="Name9" presStyleLbl="parChTrans1D2" presStyleIdx="0" presStyleCnt="4"/>
      <dgm:spPr/>
      <dgm:t>
        <a:bodyPr/>
        <a:lstStyle/>
        <a:p>
          <a:endParaRPr lang="zh-TW" altLang="en-US"/>
        </a:p>
      </dgm:t>
    </dgm:pt>
    <dgm:pt modelId="{D8CB601C-1856-422F-BDCB-0E976759FEAD}" type="pres">
      <dgm:prSet presAssocID="{525BF2A3-AC0E-4597-A2A0-B94A9B0496D2}" presName="connTx" presStyleLbl="parChTrans1D2" presStyleIdx="0" presStyleCnt="4"/>
      <dgm:spPr/>
      <dgm:t>
        <a:bodyPr/>
        <a:lstStyle/>
        <a:p>
          <a:endParaRPr lang="zh-TW" altLang="en-US"/>
        </a:p>
      </dgm:t>
    </dgm:pt>
    <dgm:pt modelId="{BD251C7C-D8DC-4C64-B980-C64AD058A1A0}" type="pres">
      <dgm:prSet presAssocID="{F623CB11-3000-4C73-BC7E-118CD3BB394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0D6BC8-120F-4363-ACF9-89A7321AC31B}" type="pres">
      <dgm:prSet presAssocID="{2EE0D4F9-8851-4BCB-A7C8-12A0D9B81EB3}" presName="Name9" presStyleLbl="parChTrans1D2" presStyleIdx="1" presStyleCnt="4"/>
      <dgm:spPr/>
      <dgm:t>
        <a:bodyPr/>
        <a:lstStyle/>
        <a:p>
          <a:endParaRPr lang="zh-TW" altLang="en-US"/>
        </a:p>
      </dgm:t>
    </dgm:pt>
    <dgm:pt modelId="{5DB12955-6ACA-46FA-88B2-4A1869ECE8BA}" type="pres">
      <dgm:prSet presAssocID="{2EE0D4F9-8851-4BCB-A7C8-12A0D9B81EB3}" presName="connTx" presStyleLbl="parChTrans1D2" presStyleIdx="1" presStyleCnt="4"/>
      <dgm:spPr/>
      <dgm:t>
        <a:bodyPr/>
        <a:lstStyle/>
        <a:p>
          <a:endParaRPr lang="zh-TW" altLang="en-US"/>
        </a:p>
      </dgm:t>
    </dgm:pt>
    <dgm:pt modelId="{B4851B1E-2344-4EDA-B01F-D07378D4864D}" type="pres">
      <dgm:prSet presAssocID="{C8BFD0FC-47B0-4A47-8266-60095DC0E51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8E41EF5-5F84-42E7-8E1D-866EDE829DB7}" type="pres">
      <dgm:prSet presAssocID="{DE7A971C-5181-495A-8C6A-204B1019F363}" presName="Name9" presStyleLbl="parChTrans1D2" presStyleIdx="2" presStyleCnt="4"/>
      <dgm:spPr/>
      <dgm:t>
        <a:bodyPr/>
        <a:lstStyle/>
        <a:p>
          <a:endParaRPr lang="zh-TW" altLang="en-US"/>
        </a:p>
      </dgm:t>
    </dgm:pt>
    <dgm:pt modelId="{8588A669-E2B5-499C-85A6-CDE7939F8160}" type="pres">
      <dgm:prSet presAssocID="{DE7A971C-5181-495A-8C6A-204B1019F363}" presName="connTx" presStyleLbl="parChTrans1D2" presStyleIdx="2" presStyleCnt="4"/>
      <dgm:spPr/>
      <dgm:t>
        <a:bodyPr/>
        <a:lstStyle/>
        <a:p>
          <a:endParaRPr lang="zh-TW" altLang="en-US"/>
        </a:p>
      </dgm:t>
    </dgm:pt>
    <dgm:pt modelId="{6D8C4703-F3DD-420A-9F85-217BF256C0AE}" type="pres">
      <dgm:prSet presAssocID="{92DF636C-5506-41F3-9D24-D9E572D932D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4714D84-941E-4958-BDC4-BD0D9B87EF74}" type="pres">
      <dgm:prSet presAssocID="{E60B1A0B-C583-438C-8535-F27C26F33AAD}" presName="Name9" presStyleLbl="parChTrans1D2" presStyleIdx="3" presStyleCnt="4"/>
      <dgm:spPr/>
      <dgm:t>
        <a:bodyPr/>
        <a:lstStyle/>
        <a:p>
          <a:endParaRPr lang="zh-TW" altLang="en-US"/>
        </a:p>
      </dgm:t>
    </dgm:pt>
    <dgm:pt modelId="{7E4331AD-3FD2-4F06-8E18-895786B31817}" type="pres">
      <dgm:prSet presAssocID="{E60B1A0B-C583-438C-8535-F27C26F33AAD}" presName="connTx" presStyleLbl="parChTrans1D2" presStyleIdx="3" presStyleCnt="4"/>
      <dgm:spPr/>
      <dgm:t>
        <a:bodyPr/>
        <a:lstStyle/>
        <a:p>
          <a:endParaRPr lang="zh-TW" altLang="en-US"/>
        </a:p>
      </dgm:t>
    </dgm:pt>
    <dgm:pt modelId="{3262C00D-B5F1-4F03-BA63-A1A13892C058}" type="pres">
      <dgm:prSet presAssocID="{BBD7C651-9ECF-4021-92C3-4A69A4ECFB8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14AAB00-30E7-4AAE-9718-2ED24F246BD8}" type="presOf" srcId="{636763D2-185A-4858-915F-75715ED67E51}" destId="{47F41C61-7DE1-451B-B59F-D6D70C2D10DD}" srcOrd="0" destOrd="0" presId="urn:microsoft.com/office/officeart/2005/8/layout/radial1"/>
    <dgm:cxn modelId="{EE078B34-B6C0-44BB-97BA-9413DA8E73FC}" type="presOf" srcId="{525BF2A3-AC0E-4597-A2A0-B94A9B0496D2}" destId="{4B5FD266-083D-4BA6-B7E1-7ABA934F450D}" srcOrd="0" destOrd="0" presId="urn:microsoft.com/office/officeart/2005/8/layout/radial1"/>
    <dgm:cxn modelId="{199203E3-73FA-4A1E-AD78-6149528D144F}" type="presOf" srcId="{E60B1A0B-C583-438C-8535-F27C26F33AAD}" destId="{7E4331AD-3FD2-4F06-8E18-895786B31817}" srcOrd="1" destOrd="0" presId="urn:microsoft.com/office/officeart/2005/8/layout/radial1"/>
    <dgm:cxn modelId="{CC53BB14-C807-4FDD-8898-116B72D5EFED}" type="presOf" srcId="{E60B1A0B-C583-438C-8535-F27C26F33AAD}" destId="{54714D84-941E-4958-BDC4-BD0D9B87EF74}" srcOrd="0" destOrd="0" presId="urn:microsoft.com/office/officeart/2005/8/layout/radial1"/>
    <dgm:cxn modelId="{5476C872-3DE7-4F23-AC85-1AACBCB5CEED}" type="presOf" srcId="{92DF636C-5506-41F3-9D24-D9E572D932D5}" destId="{6D8C4703-F3DD-420A-9F85-217BF256C0AE}" srcOrd="0" destOrd="0" presId="urn:microsoft.com/office/officeart/2005/8/layout/radial1"/>
    <dgm:cxn modelId="{34666D67-229A-4BBF-8D14-FF989C5644CB}" type="presOf" srcId="{C8BFD0FC-47B0-4A47-8266-60095DC0E511}" destId="{B4851B1E-2344-4EDA-B01F-D07378D4864D}" srcOrd="0" destOrd="0" presId="urn:microsoft.com/office/officeart/2005/8/layout/radial1"/>
    <dgm:cxn modelId="{15A90BD4-7063-4827-8DE8-6ACF653D4C9F}" type="presOf" srcId="{BBD7C651-9ECF-4021-92C3-4A69A4ECFB8C}" destId="{3262C00D-B5F1-4F03-BA63-A1A13892C058}" srcOrd="0" destOrd="0" presId="urn:microsoft.com/office/officeart/2005/8/layout/radial1"/>
    <dgm:cxn modelId="{2EB096B8-1A8F-4127-BDE3-4BB5BB80BCC8}" srcId="{E8A670DD-13EA-4129-AD1A-83DE250B6513}" destId="{C8BFD0FC-47B0-4A47-8266-60095DC0E511}" srcOrd="1" destOrd="0" parTransId="{2EE0D4F9-8851-4BCB-A7C8-12A0D9B81EB3}" sibTransId="{C01BD76D-6A49-4A3B-894C-A94EE679C4E7}"/>
    <dgm:cxn modelId="{7010A9E2-C884-4992-9320-E2381F7CA696}" type="presOf" srcId="{DE7A971C-5181-495A-8C6A-204B1019F363}" destId="{8588A669-E2B5-499C-85A6-CDE7939F8160}" srcOrd="1" destOrd="0" presId="urn:microsoft.com/office/officeart/2005/8/layout/radial1"/>
    <dgm:cxn modelId="{AC1A4275-58EB-41F7-8719-D4C76A4866DB}" type="presOf" srcId="{525BF2A3-AC0E-4597-A2A0-B94A9B0496D2}" destId="{D8CB601C-1856-422F-BDCB-0E976759FEAD}" srcOrd="1" destOrd="0" presId="urn:microsoft.com/office/officeart/2005/8/layout/radial1"/>
    <dgm:cxn modelId="{26424361-9D63-4487-AE49-7A7B78F9DC43}" type="presOf" srcId="{2EE0D4F9-8851-4BCB-A7C8-12A0D9B81EB3}" destId="{5DB12955-6ACA-46FA-88B2-4A1869ECE8BA}" srcOrd="1" destOrd="0" presId="urn:microsoft.com/office/officeart/2005/8/layout/radial1"/>
    <dgm:cxn modelId="{EE6908BD-0319-4110-A7BA-6C090FCE2F7B}" type="presOf" srcId="{F623CB11-3000-4C73-BC7E-118CD3BB394C}" destId="{BD251C7C-D8DC-4C64-B980-C64AD058A1A0}" srcOrd="0" destOrd="0" presId="urn:microsoft.com/office/officeart/2005/8/layout/radial1"/>
    <dgm:cxn modelId="{BB408C10-43E7-4421-89DB-02AE24ADBA7F}" srcId="{636763D2-185A-4858-915F-75715ED67E51}" destId="{E8A670DD-13EA-4129-AD1A-83DE250B6513}" srcOrd="0" destOrd="0" parTransId="{510E6763-F655-4910-B4FF-A386671127F3}" sibTransId="{4247CE5B-2547-474F-A004-0D1F25C48A04}"/>
    <dgm:cxn modelId="{635A6CD4-FF65-4FFD-A359-AFBAA351B2F7}" srcId="{E8A670DD-13EA-4129-AD1A-83DE250B6513}" destId="{BBD7C651-9ECF-4021-92C3-4A69A4ECFB8C}" srcOrd="3" destOrd="0" parTransId="{E60B1A0B-C583-438C-8535-F27C26F33AAD}" sibTransId="{24FF4978-EAD2-4A72-9DB5-745B84904ECB}"/>
    <dgm:cxn modelId="{E24A786F-8938-4DE7-92C7-B8FDEABF92B9}" srcId="{E8A670DD-13EA-4129-AD1A-83DE250B6513}" destId="{92DF636C-5506-41F3-9D24-D9E572D932D5}" srcOrd="2" destOrd="0" parTransId="{DE7A971C-5181-495A-8C6A-204B1019F363}" sibTransId="{54B921DA-1544-459E-8E39-9A94CC13A914}"/>
    <dgm:cxn modelId="{A0B02031-7037-4231-93D1-242DA095A827}" type="presOf" srcId="{E8A670DD-13EA-4129-AD1A-83DE250B6513}" destId="{492D1A4C-4541-4CB0-AF5B-64474776A6C7}" srcOrd="0" destOrd="0" presId="urn:microsoft.com/office/officeart/2005/8/layout/radial1"/>
    <dgm:cxn modelId="{0EBF8247-5F3A-4809-9181-CAAE869F69D7}" type="presOf" srcId="{2EE0D4F9-8851-4BCB-A7C8-12A0D9B81EB3}" destId="{0C0D6BC8-120F-4363-ACF9-89A7321AC31B}" srcOrd="0" destOrd="0" presId="urn:microsoft.com/office/officeart/2005/8/layout/radial1"/>
    <dgm:cxn modelId="{6E8ADE05-C563-4FBC-BF75-E3128E3EBA84}" type="presOf" srcId="{DE7A971C-5181-495A-8C6A-204B1019F363}" destId="{18E41EF5-5F84-42E7-8E1D-866EDE829DB7}" srcOrd="0" destOrd="0" presId="urn:microsoft.com/office/officeart/2005/8/layout/radial1"/>
    <dgm:cxn modelId="{5F816E11-2E32-455F-9CA3-EE30A7052CC2}" srcId="{E8A670DD-13EA-4129-AD1A-83DE250B6513}" destId="{F623CB11-3000-4C73-BC7E-118CD3BB394C}" srcOrd="0" destOrd="0" parTransId="{525BF2A3-AC0E-4597-A2A0-B94A9B0496D2}" sibTransId="{76A3E1A0-A4A7-4B1E-ABB2-BB0B8F2B56F0}"/>
    <dgm:cxn modelId="{B6E50618-59C2-45A0-96EA-098DE6606806}" type="presParOf" srcId="{47F41C61-7DE1-451B-B59F-D6D70C2D10DD}" destId="{492D1A4C-4541-4CB0-AF5B-64474776A6C7}" srcOrd="0" destOrd="0" presId="urn:microsoft.com/office/officeart/2005/8/layout/radial1"/>
    <dgm:cxn modelId="{E1B4B0E7-6C1F-45A8-9256-579DDF147A7D}" type="presParOf" srcId="{47F41C61-7DE1-451B-B59F-D6D70C2D10DD}" destId="{4B5FD266-083D-4BA6-B7E1-7ABA934F450D}" srcOrd="1" destOrd="0" presId="urn:microsoft.com/office/officeart/2005/8/layout/radial1"/>
    <dgm:cxn modelId="{FC062F89-D217-4589-9A8A-7985841EFBB3}" type="presParOf" srcId="{4B5FD266-083D-4BA6-B7E1-7ABA934F450D}" destId="{D8CB601C-1856-422F-BDCB-0E976759FEAD}" srcOrd="0" destOrd="0" presId="urn:microsoft.com/office/officeart/2005/8/layout/radial1"/>
    <dgm:cxn modelId="{F9CDFB86-614C-4CE6-A515-14F1824595BA}" type="presParOf" srcId="{47F41C61-7DE1-451B-B59F-D6D70C2D10DD}" destId="{BD251C7C-D8DC-4C64-B980-C64AD058A1A0}" srcOrd="2" destOrd="0" presId="urn:microsoft.com/office/officeart/2005/8/layout/radial1"/>
    <dgm:cxn modelId="{E1BAD031-F498-431D-A128-ACC2CFD75142}" type="presParOf" srcId="{47F41C61-7DE1-451B-B59F-D6D70C2D10DD}" destId="{0C0D6BC8-120F-4363-ACF9-89A7321AC31B}" srcOrd="3" destOrd="0" presId="urn:microsoft.com/office/officeart/2005/8/layout/radial1"/>
    <dgm:cxn modelId="{320B8FCF-A7AF-4AF7-8109-63E42330619A}" type="presParOf" srcId="{0C0D6BC8-120F-4363-ACF9-89A7321AC31B}" destId="{5DB12955-6ACA-46FA-88B2-4A1869ECE8BA}" srcOrd="0" destOrd="0" presId="urn:microsoft.com/office/officeart/2005/8/layout/radial1"/>
    <dgm:cxn modelId="{F7D81FC0-F881-4A93-A75D-5B26D4FC64B7}" type="presParOf" srcId="{47F41C61-7DE1-451B-B59F-D6D70C2D10DD}" destId="{B4851B1E-2344-4EDA-B01F-D07378D4864D}" srcOrd="4" destOrd="0" presId="urn:microsoft.com/office/officeart/2005/8/layout/radial1"/>
    <dgm:cxn modelId="{04A4D281-5895-4592-A0C7-C76D421901D3}" type="presParOf" srcId="{47F41C61-7DE1-451B-B59F-D6D70C2D10DD}" destId="{18E41EF5-5F84-42E7-8E1D-866EDE829DB7}" srcOrd="5" destOrd="0" presId="urn:microsoft.com/office/officeart/2005/8/layout/radial1"/>
    <dgm:cxn modelId="{29CD2654-A433-45A2-91A0-AC956A8038EB}" type="presParOf" srcId="{18E41EF5-5F84-42E7-8E1D-866EDE829DB7}" destId="{8588A669-E2B5-499C-85A6-CDE7939F8160}" srcOrd="0" destOrd="0" presId="urn:microsoft.com/office/officeart/2005/8/layout/radial1"/>
    <dgm:cxn modelId="{7B8943DB-B284-482A-AA64-25A86A52CD01}" type="presParOf" srcId="{47F41C61-7DE1-451B-B59F-D6D70C2D10DD}" destId="{6D8C4703-F3DD-420A-9F85-217BF256C0AE}" srcOrd="6" destOrd="0" presId="urn:microsoft.com/office/officeart/2005/8/layout/radial1"/>
    <dgm:cxn modelId="{DD796CCE-C05B-4866-9C50-760AD6A4F15C}" type="presParOf" srcId="{47F41C61-7DE1-451B-B59F-D6D70C2D10DD}" destId="{54714D84-941E-4958-BDC4-BD0D9B87EF74}" srcOrd="7" destOrd="0" presId="urn:microsoft.com/office/officeart/2005/8/layout/radial1"/>
    <dgm:cxn modelId="{882273E0-942F-4A21-8E5A-B29A6190ADF1}" type="presParOf" srcId="{54714D84-941E-4958-BDC4-BD0D9B87EF74}" destId="{7E4331AD-3FD2-4F06-8E18-895786B31817}" srcOrd="0" destOrd="0" presId="urn:microsoft.com/office/officeart/2005/8/layout/radial1"/>
    <dgm:cxn modelId="{DDD360C7-4958-4B17-9626-ABE5AEB85BA4}" type="presParOf" srcId="{47F41C61-7DE1-451B-B59F-D6D70C2D10DD}" destId="{3262C00D-B5F1-4F03-BA63-A1A13892C058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11F78A-1BE9-4C19-8A7B-E65EE552F121}" type="doc">
      <dgm:prSet loTypeId="urn:microsoft.com/office/officeart/2005/8/layout/radial1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4532992-C39D-4CCE-91BB-AED805C10E6B}">
      <dgm:prSet phldrT="[文字]"/>
      <dgm:spPr/>
      <dgm:t>
        <a:bodyPr/>
        <a:lstStyle/>
        <a:p>
          <a:r>
            <a:rPr lang="zh-TW" altLang="en-US" dirty="0" smtClean="0"/>
            <a:t>神</a:t>
          </a:r>
          <a:endParaRPr lang="zh-TW" altLang="en-US" dirty="0"/>
        </a:p>
      </dgm:t>
    </dgm:pt>
    <dgm:pt modelId="{0AB3A4D1-411F-4698-AE0C-37C451E0E010}" type="parTrans" cxnId="{59F38CBE-960F-46C4-A0A6-6AD9E1251775}">
      <dgm:prSet/>
      <dgm:spPr/>
      <dgm:t>
        <a:bodyPr/>
        <a:lstStyle/>
        <a:p>
          <a:endParaRPr lang="zh-TW" altLang="en-US"/>
        </a:p>
      </dgm:t>
    </dgm:pt>
    <dgm:pt modelId="{177D0125-CEB1-45C3-A501-099BFC9F4C43}" type="sibTrans" cxnId="{59F38CBE-960F-46C4-A0A6-6AD9E1251775}">
      <dgm:prSet/>
      <dgm:spPr/>
      <dgm:t>
        <a:bodyPr/>
        <a:lstStyle/>
        <a:p>
          <a:endParaRPr lang="zh-TW" altLang="en-US"/>
        </a:p>
      </dgm:t>
    </dgm:pt>
    <dgm:pt modelId="{088B48CD-0AAC-437C-89FA-295430D70FE7}">
      <dgm:prSet phldrT="[文字]"/>
      <dgm:spPr/>
      <dgm:t>
        <a:bodyPr/>
        <a:lstStyle/>
        <a:p>
          <a:r>
            <a:rPr lang="zh-TW" altLang="en-US" dirty="0" smtClean="0"/>
            <a:t>神奇</a:t>
          </a:r>
          <a:endParaRPr lang="zh-TW" altLang="en-US" dirty="0"/>
        </a:p>
      </dgm:t>
    </dgm:pt>
    <dgm:pt modelId="{29976A3F-8DE3-4D90-9651-091D5CE4ADF7}" type="parTrans" cxnId="{B5C9A31F-EB0F-42CE-AA32-604614DCCC5B}">
      <dgm:prSet/>
      <dgm:spPr/>
      <dgm:t>
        <a:bodyPr/>
        <a:lstStyle/>
        <a:p>
          <a:endParaRPr lang="zh-TW" altLang="en-US"/>
        </a:p>
      </dgm:t>
    </dgm:pt>
    <dgm:pt modelId="{183BC779-C308-4E82-B29C-D27EE467F7FC}" type="sibTrans" cxnId="{B5C9A31F-EB0F-42CE-AA32-604614DCCC5B}">
      <dgm:prSet/>
      <dgm:spPr/>
      <dgm:t>
        <a:bodyPr/>
        <a:lstStyle/>
        <a:p>
          <a:endParaRPr lang="zh-TW" altLang="en-US"/>
        </a:p>
      </dgm:t>
    </dgm:pt>
    <dgm:pt modelId="{DC69617B-A190-442C-9F63-F48C0A93408F}">
      <dgm:prSet phldrT="[文字]"/>
      <dgm:spPr/>
      <dgm:t>
        <a:bodyPr/>
        <a:lstStyle/>
        <a:p>
          <a:r>
            <a:rPr lang="zh-TW" altLang="en-US" dirty="0" smtClean="0"/>
            <a:t>費神</a:t>
          </a:r>
          <a:endParaRPr lang="zh-TW" altLang="en-US" dirty="0"/>
        </a:p>
      </dgm:t>
    </dgm:pt>
    <dgm:pt modelId="{F11A6B56-197D-4FA0-91FD-2D3883DED9EC}" type="parTrans" cxnId="{40643F23-DA3A-4DCA-869E-0F746D66797C}">
      <dgm:prSet/>
      <dgm:spPr/>
      <dgm:t>
        <a:bodyPr/>
        <a:lstStyle/>
        <a:p>
          <a:endParaRPr lang="zh-TW" altLang="en-US"/>
        </a:p>
      </dgm:t>
    </dgm:pt>
    <dgm:pt modelId="{C60BD2FA-722E-4A8A-A829-638D95637FBB}" type="sibTrans" cxnId="{40643F23-DA3A-4DCA-869E-0F746D66797C}">
      <dgm:prSet/>
      <dgm:spPr/>
      <dgm:t>
        <a:bodyPr/>
        <a:lstStyle/>
        <a:p>
          <a:endParaRPr lang="zh-TW" altLang="en-US"/>
        </a:p>
      </dgm:t>
    </dgm:pt>
    <dgm:pt modelId="{25DBB631-CC12-44E5-8E4E-2EB3D016CC9F}">
      <dgm:prSet phldrT="[文字]"/>
      <dgm:spPr/>
      <dgm:t>
        <a:bodyPr/>
        <a:lstStyle/>
        <a:p>
          <a:r>
            <a:rPr lang="zh-TW" altLang="en-US" dirty="0" smtClean="0"/>
            <a:t>神經</a:t>
          </a:r>
          <a:endParaRPr lang="zh-TW" altLang="en-US" dirty="0"/>
        </a:p>
      </dgm:t>
    </dgm:pt>
    <dgm:pt modelId="{066FF225-B45E-451B-B2AE-915DDC8E0B23}" type="parTrans" cxnId="{0F7E27F4-1371-4F45-9834-E41FC47B90D7}">
      <dgm:prSet/>
      <dgm:spPr/>
      <dgm:t>
        <a:bodyPr/>
        <a:lstStyle/>
        <a:p>
          <a:endParaRPr lang="zh-TW" altLang="en-US"/>
        </a:p>
      </dgm:t>
    </dgm:pt>
    <dgm:pt modelId="{833ABC0D-262B-4795-A570-270D00B3D2EC}" type="sibTrans" cxnId="{0F7E27F4-1371-4F45-9834-E41FC47B90D7}">
      <dgm:prSet/>
      <dgm:spPr/>
      <dgm:t>
        <a:bodyPr/>
        <a:lstStyle/>
        <a:p>
          <a:endParaRPr lang="zh-TW" altLang="en-US"/>
        </a:p>
      </dgm:t>
    </dgm:pt>
    <dgm:pt modelId="{EC0350FE-0735-41A3-A417-A0D4342A3CF8}">
      <dgm:prSet phldrT="[文字]"/>
      <dgm:spPr/>
      <dgm:t>
        <a:bodyPr/>
        <a:lstStyle/>
        <a:p>
          <a:r>
            <a:rPr lang="zh-TW" altLang="en-US" dirty="0" smtClean="0"/>
            <a:t>真神</a:t>
          </a:r>
          <a:endParaRPr lang="zh-TW" altLang="en-US" dirty="0"/>
        </a:p>
      </dgm:t>
    </dgm:pt>
    <dgm:pt modelId="{1AF228E6-CC8F-46FC-8ED4-BCEE98689869}" type="parTrans" cxnId="{16F60978-348A-4782-8F98-0D225274284E}">
      <dgm:prSet/>
      <dgm:spPr/>
      <dgm:t>
        <a:bodyPr/>
        <a:lstStyle/>
        <a:p>
          <a:endParaRPr lang="zh-TW" altLang="en-US"/>
        </a:p>
      </dgm:t>
    </dgm:pt>
    <dgm:pt modelId="{A421CBE8-D0E6-45D7-9D1A-83DAB7DC1F2D}" type="sibTrans" cxnId="{16F60978-348A-4782-8F98-0D225274284E}">
      <dgm:prSet/>
      <dgm:spPr/>
      <dgm:t>
        <a:bodyPr/>
        <a:lstStyle/>
        <a:p>
          <a:endParaRPr lang="zh-TW" altLang="en-US"/>
        </a:p>
      </dgm:t>
    </dgm:pt>
    <dgm:pt modelId="{D6A5F23D-C656-4A12-BE39-6C59E5BA7F47}" type="pres">
      <dgm:prSet presAssocID="{C011F78A-1BE9-4C19-8A7B-E65EE552F12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51AC3C3-BBB6-4740-AC2E-176EE97C1B7F}" type="pres">
      <dgm:prSet presAssocID="{F4532992-C39D-4CCE-91BB-AED805C10E6B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5E4F324B-D9DC-4596-9B83-899A27286B12}" type="pres">
      <dgm:prSet presAssocID="{29976A3F-8DE3-4D90-9651-091D5CE4ADF7}" presName="Name9" presStyleLbl="parChTrans1D2" presStyleIdx="0" presStyleCnt="4"/>
      <dgm:spPr/>
      <dgm:t>
        <a:bodyPr/>
        <a:lstStyle/>
        <a:p>
          <a:endParaRPr lang="zh-TW" altLang="en-US"/>
        </a:p>
      </dgm:t>
    </dgm:pt>
    <dgm:pt modelId="{545C9503-9396-434E-A6D9-83766D216B25}" type="pres">
      <dgm:prSet presAssocID="{29976A3F-8DE3-4D90-9651-091D5CE4ADF7}" presName="connTx" presStyleLbl="parChTrans1D2" presStyleIdx="0" presStyleCnt="4"/>
      <dgm:spPr/>
      <dgm:t>
        <a:bodyPr/>
        <a:lstStyle/>
        <a:p>
          <a:endParaRPr lang="zh-TW" altLang="en-US"/>
        </a:p>
      </dgm:t>
    </dgm:pt>
    <dgm:pt modelId="{4CB794D1-9B3D-417E-AE2B-3A5E24E5AEEA}" type="pres">
      <dgm:prSet presAssocID="{088B48CD-0AAC-437C-89FA-295430D70FE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4FA7F1A-045F-41B3-BD01-49A2678E0005}" type="pres">
      <dgm:prSet presAssocID="{F11A6B56-197D-4FA0-91FD-2D3883DED9EC}" presName="Name9" presStyleLbl="parChTrans1D2" presStyleIdx="1" presStyleCnt="4"/>
      <dgm:spPr/>
      <dgm:t>
        <a:bodyPr/>
        <a:lstStyle/>
        <a:p>
          <a:endParaRPr lang="zh-TW" altLang="en-US"/>
        </a:p>
      </dgm:t>
    </dgm:pt>
    <dgm:pt modelId="{4F06CF5D-1586-4C3B-A596-1A0ABAEB09A8}" type="pres">
      <dgm:prSet presAssocID="{F11A6B56-197D-4FA0-91FD-2D3883DED9EC}" presName="connTx" presStyleLbl="parChTrans1D2" presStyleIdx="1" presStyleCnt="4"/>
      <dgm:spPr/>
      <dgm:t>
        <a:bodyPr/>
        <a:lstStyle/>
        <a:p>
          <a:endParaRPr lang="zh-TW" altLang="en-US"/>
        </a:p>
      </dgm:t>
    </dgm:pt>
    <dgm:pt modelId="{B5C1F800-B55B-4A4F-A283-2C2F234AA246}" type="pres">
      <dgm:prSet presAssocID="{DC69617B-A190-442C-9F63-F48C0A93408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F09847-D2B1-4141-AA46-C457E6D2A0C0}" type="pres">
      <dgm:prSet presAssocID="{066FF225-B45E-451B-B2AE-915DDC8E0B23}" presName="Name9" presStyleLbl="parChTrans1D2" presStyleIdx="2" presStyleCnt="4"/>
      <dgm:spPr/>
      <dgm:t>
        <a:bodyPr/>
        <a:lstStyle/>
        <a:p>
          <a:endParaRPr lang="zh-TW" altLang="en-US"/>
        </a:p>
      </dgm:t>
    </dgm:pt>
    <dgm:pt modelId="{CB06CE83-7E83-41AE-A59B-C4B94E9FC8C3}" type="pres">
      <dgm:prSet presAssocID="{066FF225-B45E-451B-B2AE-915DDC8E0B23}" presName="connTx" presStyleLbl="parChTrans1D2" presStyleIdx="2" presStyleCnt="4"/>
      <dgm:spPr/>
      <dgm:t>
        <a:bodyPr/>
        <a:lstStyle/>
        <a:p>
          <a:endParaRPr lang="zh-TW" altLang="en-US"/>
        </a:p>
      </dgm:t>
    </dgm:pt>
    <dgm:pt modelId="{D0FCD508-1A0B-4A4B-830B-839348849713}" type="pres">
      <dgm:prSet presAssocID="{25DBB631-CC12-44E5-8E4E-2EB3D016CC9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89C578-DBE8-4E7A-8228-83A6DA64F629}" type="pres">
      <dgm:prSet presAssocID="{1AF228E6-CC8F-46FC-8ED4-BCEE98689869}" presName="Name9" presStyleLbl="parChTrans1D2" presStyleIdx="3" presStyleCnt="4"/>
      <dgm:spPr/>
      <dgm:t>
        <a:bodyPr/>
        <a:lstStyle/>
        <a:p>
          <a:endParaRPr lang="zh-TW" altLang="en-US"/>
        </a:p>
      </dgm:t>
    </dgm:pt>
    <dgm:pt modelId="{EDA4DA2B-6E69-49D2-A20B-4274A11DFBB4}" type="pres">
      <dgm:prSet presAssocID="{1AF228E6-CC8F-46FC-8ED4-BCEE98689869}" presName="connTx" presStyleLbl="parChTrans1D2" presStyleIdx="3" presStyleCnt="4"/>
      <dgm:spPr/>
      <dgm:t>
        <a:bodyPr/>
        <a:lstStyle/>
        <a:p>
          <a:endParaRPr lang="zh-TW" altLang="en-US"/>
        </a:p>
      </dgm:t>
    </dgm:pt>
    <dgm:pt modelId="{A8B1814B-72AA-4B16-A255-0D576FE05CAA}" type="pres">
      <dgm:prSet presAssocID="{EC0350FE-0735-41A3-A417-A0D4342A3CF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A11DEB9-44F8-4F72-A020-8E25BECAC143}" type="presOf" srcId="{29976A3F-8DE3-4D90-9651-091D5CE4ADF7}" destId="{5E4F324B-D9DC-4596-9B83-899A27286B12}" srcOrd="0" destOrd="0" presId="urn:microsoft.com/office/officeart/2005/8/layout/radial1"/>
    <dgm:cxn modelId="{40643F23-DA3A-4DCA-869E-0F746D66797C}" srcId="{F4532992-C39D-4CCE-91BB-AED805C10E6B}" destId="{DC69617B-A190-442C-9F63-F48C0A93408F}" srcOrd="1" destOrd="0" parTransId="{F11A6B56-197D-4FA0-91FD-2D3883DED9EC}" sibTransId="{C60BD2FA-722E-4A8A-A829-638D95637FBB}"/>
    <dgm:cxn modelId="{13F5CBE9-A3A2-4BF9-9793-8E5E5944342C}" type="presOf" srcId="{DC69617B-A190-442C-9F63-F48C0A93408F}" destId="{B5C1F800-B55B-4A4F-A283-2C2F234AA246}" srcOrd="0" destOrd="0" presId="urn:microsoft.com/office/officeart/2005/8/layout/radial1"/>
    <dgm:cxn modelId="{4E2D0549-BD72-401B-AF12-40292DF06027}" type="presOf" srcId="{066FF225-B45E-451B-B2AE-915DDC8E0B23}" destId="{31F09847-D2B1-4141-AA46-C457E6D2A0C0}" srcOrd="0" destOrd="0" presId="urn:microsoft.com/office/officeart/2005/8/layout/radial1"/>
    <dgm:cxn modelId="{59F38CBE-960F-46C4-A0A6-6AD9E1251775}" srcId="{C011F78A-1BE9-4C19-8A7B-E65EE552F121}" destId="{F4532992-C39D-4CCE-91BB-AED805C10E6B}" srcOrd="0" destOrd="0" parTransId="{0AB3A4D1-411F-4698-AE0C-37C451E0E010}" sibTransId="{177D0125-CEB1-45C3-A501-099BFC9F4C43}"/>
    <dgm:cxn modelId="{4975F308-78AF-4798-A423-137989AE1E63}" type="presOf" srcId="{1AF228E6-CC8F-46FC-8ED4-BCEE98689869}" destId="{EDA4DA2B-6E69-49D2-A20B-4274A11DFBB4}" srcOrd="1" destOrd="0" presId="urn:microsoft.com/office/officeart/2005/8/layout/radial1"/>
    <dgm:cxn modelId="{3A169050-12D4-4818-BF62-67E3258873E6}" type="presOf" srcId="{F4532992-C39D-4CCE-91BB-AED805C10E6B}" destId="{651AC3C3-BBB6-4740-AC2E-176EE97C1B7F}" srcOrd="0" destOrd="0" presId="urn:microsoft.com/office/officeart/2005/8/layout/radial1"/>
    <dgm:cxn modelId="{B5C9A31F-EB0F-42CE-AA32-604614DCCC5B}" srcId="{F4532992-C39D-4CCE-91BB-AED805C10E6B}" destId="{088B48CD-0AAC-437C-89FA-295430D70FE7}" srcOrd="0" destOrd="0" parTransId="{29976A3F-8DE3-4D90-9651-091D5CE4ADF7}" sibTransId="{183BC779-C308-4E82-B29C-D27EE467F7FC}"/>
    <dgm:cxn modelId="{63326277-665B-4985-A9AE-1F8F016E791E}" type="presOf" srcId="{066FF225-B45E-451B-B2AE-915DDC8E0B23}" destId="{CB06CE83-7E83-41AE-A59B-C4B94E9FC8C3}" srcOrd="1" destOrd="0" presId="urn:microsoft.com/office/officeart/2005/8/layout/radial1"/>
    <dgm:cxn modelId="{4D394F58-74F2-4E48-8F8F-6F2096B2B61F}" type="presOf" srcId="{EC0350FE-0735-41A3-A417-A0D4342A3CF8}" destId="{A8B1814B-72AA-4B16-A255-0D576FE05CAA}" srcOrd="0" destOrd="0" presId="urn:microsoft.com/office/officeart/2005/8/layout/radial1"/>
    <dgm:cxn modelId="{DE2DD6CF-2FBE-4DFB-BE27-6970E96CBC36}" type="presOf" srcId="{088B48CD-0AAC-437C-89FA-295430D70FE7}" destId="{4CB794D1-9B3D-417E-AE2B-3A5E24E5AEEA}" srcOrd="0" destOrd="0" presId="urn:microsoft.com/office/officeart/2005/8/layout/radial1"/>
    <dgm:cxn modelId="{0F7E27F4-1371-4F45-9834-E41FC47B90D7}" srcId="{F4532992-C39D-4CCE-91BB-AED805C10E6B}" destId="{25DBB631-CC12-44E5-8E4E-2EB3D016CC9F}" srcOrd="2" destOrd="0" parTransId="{066FF225-B45E-451B-B2AE-915DDC8E0B23}" sibTransId="{833ABC0D-262B-4795-A570-270D00B3D2EC}"/>
    <dgm:cxn modelId="{55FBE98D-C31F-4856-8F47-81A4EC72C826}" type="presOf" srcId="{F11A6B56-197D-4FA0-91FD-2D3883DED9EC}" destId="{4F06CF5D-1586-4C3B-A596-1A0ABAEB09A8}" srcOrd="1" destOrd="0" presId="urn:microsoft.com/office/officeart/2005/8/layout/radial1"/>
    <dgm:cxn modelId="{8EE5E07E-A298-4395-920F-B04CC6E7A197}" type="presOf" srcId="{25DBB631-CC12-44E5-8E4E-2EB3D016CC9F}" destId="{D0FCD508-1A0B-4A4B-830B-839348849713}" srcOrd="0" destOrd="0" presId="urn:microsoft.com/office/officeart/2005/8/layout/radial1"/>
    <dgm:cxn modelId="{16F60978-348A-4782-8F98-0D225274284E}" srcId="{F4532992-C39D-4CCE-91BB-AED805C10E6B}" destId="{EC0350FE-0735-41A3-A417-A0D4342A3CF8}" srcOrd="3" destOrd="0" parTransId="{1AF228E6-CC8F-46FC-8ED4-BCEE98689869}" sibTransId="{A421CBE8-D0E6-45D7-9D1A-83DAB7DC1F2D}"/>
    <dgm:cxn modelId="{47D6D863-A5DC-4813-A18E-94BAAD11CE61}" type="presOf" srcId="{C011F78A-1BE9-4C19-8A7B-E65EE552F121}" destId="{D6A5F23D-C656-4A12-BE39-6C59E5BA7F47}" srcOrd="0" destOrd="0" presId="urn:microsoft.com/office/officeart/2005/8/layout/radial1"/>
    <dgm:cxn modelId="{A38AEEE5-DCF7-43B6-9329-3DC873E36B4F}" type="presOf" srcId="{F11A6B56-197D-4FA0-91FD-2D3883DED9EC}" destId="{B4FA7F1A-045F-41B3-BD01-49A2678E0005}" srcOrd="0" destOrd="0" presId="urn:microsoft.com/office/officeart/2005/8/layout/radial1"/>
    <dgm:cxn modelId="{995A8E03-84D7-405A-BE24-C76DD9E33953}" type="presOf" srcId="{1AF228E6-CC8F-46FC-8ED4-BCEE98689869}" destId="{4B89C578-DBE8-4E7A-8228-83A6DA64F629}" srcOrd="0" destOrd="0" presId="urn:microsoft.com/office/officeart/2005/8/layout/radial1"/>
    <dgm:cxn modelId="{3B0677D9-B5E7-48B4-B0F4-9D6371C56EA6}" type="presOf" srcId="{29976A3F-8DE3-4D90-9651-091D5CE4ADF7}" destId="{545C9503-9396-434E-A6D9-83766D216B25}" srcOrd="1" destOrd="0" presId="urn:microsoft.com/office/officeart/2005/8/layout/radial1"/>
    <dgm:cxn modelId="{AE2F725F-C95C-4F47-913F-825575BDFBCA}" type="presParOf" srcId="{D6A5F23D-C656-4A12-BE39-6C59E5BA7F47}" destId="{651AC3C3-BBB6-4740-AC2E-176EE97C1B7F}" srcOrd="0" destOrd="0" presId="urn:microsoft.com/office/officeart/2005/8/layout/radial1"/>
    <dgm:cxn modelId="{FC40A019-0720-4505-8BEA-B68BCD4AFA56}" type="presParOf" srcId="{D6A5F23D-C656-4A12-BE39-6C59E5BA7F47}" destId="{5E4F324B-D9DC-4596-9B83-899A27286B12}" srcOrd="1" destOrd="0" presId="urn:microsoft.com/office/officeart/2005/8/layout/radial1"/>
    <dgm:cxn modelId="{1322A529-D9B6-446C-86A9-59BD3F77642E}" type="presParOf" srcId="{5E4F324B-D9DC-4596-9B83-899A27286B12}" destId="{545C9503-9396-434E-A6D9-83766D216B25}" srcOrd="0" destOrd="0" presId="urn:microsoft.com/office/officeart/2005/8/layout/radial1"/>
    <dgm:cxn modelId="{58B293FE-9F2F-4919-92ED-AECF546C3AC5}" type="presParOf" srcId="{D6A5F23D-C656-4A12-BE39-6C59E5BA7F47}" destId="{4CB794D1-9B3D-417E-AE2B-3A5E24E5AEEA}" srcOrd="2" destOrd="0" presId="urn:microsoft.com/office/officeart/2005/8/layout/radial1"/>
    <dgm:cxn modelId="{06B394FB-0635-4BF5-A132-DEAD121333A2}" type="presParOf" srcId="{D6A5F23D-C656-4A12-BE39-6C59E5BA7F47}" destId="{B4FA7F1A-045F-41B3-BD01-49A2678E0005}" srcOrd="3" destOrd="0" presId="urn:microsoft.com/office/officeart/2005/8/layout/radial1"/>
    <dgm:cxn modelId="{E5CBFA92-FFAC-47D6-B65E-7EC960429C2A}" type="presParOf" srcId="{B4FA7F1A-045F-41B3-BD01-49A2678E0005}" destId="{4F06CF5D-1586-4C3B-A596-1A0ABAEB09A8}" srcOrd="0" destOrd="0" presId="urn:microsoft.com/office/officeart/2005/8/layout/radial1"/>
    <dgm:cxn modelId="{FD5CD44B-D0D4-48C0-B69F-150D3B77F264}" type="presParOf" srcId="{D6A5F23D-C656-4A12-BE39-6C59E5BA7F47}" destId="{B5C1F800-B55B-4A4F-A283-2C2F234AA246}" srcOrd="4" destOrd="0" presId="urn:microsoft.com/office/officeart/2005/8/layout/radial1"/>
    <dgm:cxn modelId="{853B782C-62E6-4B41-9C61-690BB7855B3C}" type="presParOf" srcId="{D6A5F23D-C656-4A12-BE39-6C59E5BA7F47}" destId="{31F09847-D2B1-4141-AA46-C457E6D2A0C0}" srcOrd="5" destOrd="0" presId="urn:microsoft.com/office/officeart/2005/8/layout/radial1"/>
    <dgm:cxn modelId="{71AACEB0-9693-4D58-B629-2915D63B98A5}" type="presParOf" srcId="{31F09847-D2B1-4141-AA46-C457E6D2A0C0}" destId="{CB06CE83-7E83-41AE-A59B-C4B94E9FC8C3}" srcOrd="0" destOrd="0" presId="urn:microsoft.com/office/officeart/2005/8/layout/radial1"/>
    <dgm:cxn modelId="{6E64443D-5A55-4182-B672-4FC62873A634}" type="presParOf" srcId="{D6A5F23D-C656-4A12-BE39-6C59E5BA7F47}" destId="{D0FCD508-1A0B-4A4B-830B-839348849713}" srcOrd="6" destOrd="0" presId="urn:microsoft.com/office/officeart/2005/8/layout/radial1"/>
    <dgm:cxn modelId="{B5CFEE51-FCC2-4B71-B372-7A3EB96E8C05}" type="presParOf" srcId="{D6A5F23D-C656-4A12-BE39-6C59E5BA7F47}" destId="{4B89C578-DBE8-4E7A-8228-83A6DA64F629}" srcOrd="7" destOrd="0" presId="urn:microsoft.com/office/officeart/2005/8/layout/radial1"/>
    <dgm:cxn modelId="{D1B366FD-1FF3-4F76-9C76-1B7A9B7481FE}" type="presParOf" srcId="{4B89C578-DBE8-4E7A-8228-83A6DA64F629}" destId="{EDA4DA2B-6E69-49D2-A20B-4274A11DFBB4}" srcOrd="0" destOrd="0" presId="urn:microsoft.com/office/officeart/2005/8/layout/radial1"/>
    <dgm:cxn modelId="{FF1F3D98-4779-4E39-93F2-AF98D2A39260}" type="presParOf" srcId="{D6A5F23D-C656-4A12-BE39-6C59E5BA7F47}" destId="{A8B1814B-72AA-4B16-A255-0D576FE05CA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7F25B1-898F-488E-9400-1619DCE20D72}" type="doc">
      <dgm:prSet loTypeId="urn:microsoft.com/office/officeart/2005/8/layout/radial1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95B40BB5-3D47-4FB1-92C5-89C1AAD80957}">
      <dgm:prSet phldrT="[文字]"/>
      <dgm:spPr/>
      <dgm:t>
        <a:bodyPr/>
        <a:lstStyle/>
        <a:p>
          <a:r>
            <a:rPr lang="zh-TW" altLang="en-US" dirty="0" smtClean="0"/>
            <a:t>光</a:t>
          </a:r>
          <a:endParaRPr lang="zh-TW" altLang="en-US" dirty="0"/>
        </a:p>
      </dgm:t>
    </dgm:pt>
    <dgm:pt modelId="{FB1D0FFC-8E0C-42B4-9BE0-E5759AD8C0CA}" type="parTrans" cxnId="{61380C1F-ECC4-4079-BC00-4F3EB6DEE0ED}">
      <dgm:prSet/>
      <dgm:spPr/>
      <dgm:t>
        <a:bodyPr/>
        <a:lstStyle/>
        <a:p>
          <a:endParaRPr lang="zh-TW" altLang="en-US"/>
        </a:p>
      </dgm:t>
    </dgm:pt>
    <dgm:pt modelId="{4C33D3B3-99BC-42F2-9BBD-58875FBBD283}" type="sibTrans" cxnId="{61380C1F-ECC4-4079-BC00-4F3EB6DEE0ED}">
      <dgm:prSet/>
      <dgm:spPr/>
      <dgm:t>
        <a:bodyPr/>
        <a:lstStyle/>
        <a:p>
          <a:endParaRPr lang="zh-TW" altLang="en-US"/>
        </a:p>
      </dgm:t>
    </dgm:pt>
    <dgm:pt modelId="{764D5E23-E953-4754-BAA9-94C034BD3616}">
      <dgm:prSet phldrT="[文字]"/>
      <dgm:spPr/>
      <dgm:t>
        <a:bodyPr/>
        <a:lstStyle/>
        <a:p>
          <a:r>
            <a:rPr lang="zh-TW" altLang="en-US" dirty="0" smtClean="0"/>
            <a:t>靈光</a:t>
          </a:r>
          <a:endParaRPr lang="zh-TW" altLang="en-US" dirty="0"/>
        </a:p>
      </dgm:t>
    </dgm:pt>
    <dgm:pt modelId="{2CCBFA58-E01B-496B-A0B3-38859549A77F}" type="parTrans" cxnId="{472FCB74-4DBA-4F0C-97CA-D9EFB123C21F}">
      <dgm:prSet/>
      <dgm:spPr/>
      <dgm:t>
        <a:bodyPr/>
        <a:lstStyle/>
        <a:p>
          <a:endParaRPr lang="zh-TW" altLang="en-US"/>
        </a:p>
      </dgm:t>
    </dgm:pt>
    <dgm:pt modelId="{0D24D9A4-C062-4F81-AD6D-C804439D96C1}" type="sibTrans" cxnId="{472FCB74-4DBA-4F0C-97CA-D9EFB123C21F}">
      <dgm:prSet/>
      <dgm:spPr/>
      <dgm:t>
        <a:bodyPr/>
        <a:lstStyle/>
        <a:p>
          <a:endParaRPr lang="zh-TW" altLang="en-US"/>
        </a:p>
      </dgm:t>
    </dgm:pt>
    <dgm:pt modelId="{7EB9E916-79F5-4CE1-9EDD-053D313DFED3}">
      <dgm:prSet phldrT="[文字]"/>
      <dgm:spPr/>
      <dgm:t>
        <a:bodyPr/>
        <a:lstStyle/>
        <a:p>
          <a:r>
            <a:rPr lang="zh-TW" altLang="en-US" dirty="0" smtClean="0"/>
            <a:t>目光</a:t>
          </a:r>
          <a:endParaRPr lang="zh-TW" altLang="en-US" dirty="0"/>
        </a:p>
      </dgm:t>
    </dgm:pt>
    <dgm:pt modelId="{4B7CEC0D-C5CF-4F40-A068-37E940F068CC}" type="parTrans" cxnId="{A1D24FC1-871D-4200-8982-21B00E81C268}">
      <dgm:prSet/>
      <dgm:spPr/>
      <dgm:t>
        <a:bodyPr/>
        <a:lstStyle/>
        <a:p>
          <a:endParaRPr lang="zh-TW" altLang="en-US"/>
        </a:p>
      </dgm:t>
    </dgm:pt>
    <dgm:pt modelId="{137CB852-3732-4EB2-97CB-A254B6BF5C36}" type="sibTrans" cxnId="{A1D24FC1-871D-4200-8982-21B00E81C268}">
      <dgm:prSet/>
      <dgm:spPr/>
      <dgm:t>
        <a:bodyPr/>
        <a:lstStyle/>
        <a:p>
          <a:endParaRPr lang="zh-TW" altLang="en-US"/>
        </a:p>
      </dgm:t>
    </dgm:pt>
    <dgm:pt modelId="{2A2B04FD-CD40-4F67-831E-0F0C213C7D30}">
      <dgm:prSet phldrT="[文字]"/>
      <dgm:spPr/>
      <dgm:t>
        <a:bodyPr/>
        <a:lstStyle/>
        <a:p>
          <a:r>
            <a:rPr lang="zh-TW" altLang="en-US" dirty="0" smtClean="0"/>
            <a:t>光年</a:t>
          </a:r>
          <a:endParaRPr lang="zh-TW" altLang="en-US" dirty="0"/>
        </a:p>
      </dgm:t>
    </dgm:pt>
    <dgm:pt modelId="{E8A3ED58-71FD-4551-8E05-A444531802F3}" type="parTrans" cxnId="{A1487A08-89CD-4015-85A8-2E9F83DE8D01}">
      <dgm:prSet/>
      <dgm:spPr/>
      <dgm:t>
        <a:bodyPr/>
        <a:lstStyle/>
        <a:p>
          <a:endParaRPr lang="zh-TW" altLang="en-US"/>
        </a:p>
      </dgm:t>
    </dgm:pt>
    <dgm:pt modelId="{FFEF7E7D-2102-4B72-B25C-78FD429C7AFE}" type="sibTrans" cxnId="{A1487A08-89CD-4015-85A8-2E9F83DE8D01}">
      <dgm:prSet/>
      <dgm:spPr/>
      <dgm:t>
        <a:bodyPr/>
        <a:lstStyle/>
        <a:p>
          <a:endParaRPr lang="zh-TW" altLang="en-US"/>
        </a:p>
      </dgm:t>
    </dgm:pt>
    <dgm:pt modelId="{2F32AF6C-18E2-471A-B69A-DAFB7384E144}">
      <dgm:prSet phldrT="[文字]"/>
      <dgm:spPr/>
      <dgm:t>
        <a:bodyPr/>
        <a:lstStyle/>
        <a:p>
          <a:r>
            <a:rPr lang="zh-TW" altLang="en-US" dirty="0" smtClean="0"/>
            <a:t>風光</a:t>
          </a:r>
          <a:endParaRPr lang="zh-TW" altLang="en-US" dirty="0"/>
        </a:p>
      </dgm:t>
    </dgm:pt>
    <dgm:pt modelId="{F2A3AEB8-DBE6-4A71-9CAB-07A0D1D8D37A}" type="parTrans" cxnId="{93EAA0E1-0185-40D6-B280-89EEF6693EF9}">
      <dgm:prSet/>
      <dgm:spPr/>
      <dgm:t>
        <a:bodyPr/>
        <a:lstStyle/>
        <a:p>
          <a:endParaRPr lang="zh-TW" altLang="en-US"/>
        </a:p>
      </dgm:t>
    </dgm:pt>
    <dgm:pt modelId="{8D2B194C-4067-458A-81AC-BFF620C948A5}" type="sibTrans" cxnId="{93EAA0E1-0185-40D6-B280-89EEF6693EF9}">
      <dgm:prSet/>
      <dgm:spPr/>
      <dgm:t>
        <a:bodyPr/>
        <a:lstStyle/>
        <a:p>
          <a:endParaRPr lang="zh-TW" altLang="en-US"/>
        </a:p>
      </dgm:t>
    </dgm:pt>
    <dgm:pt modelId="{5EDDA20E-A22D-4B99-A5CB-D8C198290C6E}" type="pres">
      <dgm:prSet presAssocID="{EF7F25B1-898F-488E-9400-1619DCE20D7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F5DDBB4-49C8-47A8-B9D9-A99D14A5F7B0}" type="pres">
      <dgm:prSet presAssocID="{95B40BB5-3D47-4FB1-92C5-89C1AAD80957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A2527D2E-BC38-4258-9BDF-8524847C9244}" type="pres">
      <dgm:prSet presAssocID="{2CCBFA58-E01B-496B-A0B3-38859549A77F}" presName="Name9" presStyleLbl="parChTrans1D2" presStyleIdx="0" presStyleCnt="4"/>
      <dgm:spPr/>
      <dgm:t>
        <a:bodyPr/>
        <a:lstStyle/>
        <a:p>
          <a:endParaRPr lang="zh-TW" altLang="en-US"/>
        </a:p>
      </dgm:t>
    </dgm:pt>
    <dgm:pt modelId="{3C0E4ECD-98F7-4DCB-9CE4-0EAAAAF11780}" type="pres">
      <dgm:prSet presAssocID="{2CCBFA58-E01B-496B-A0B3-38859549A77F}" presName="connTx" presStyleLbl="parChTrans1D2" presStyleIdx="0" presStyleCnt="4"/>
      <dgm:spPr/>
      <dgm:t>
        <a:bodyPr/>
        <a:lstStyle/>
        <a:p>
          <a:endParaRPr lang="zh-TW" altLang="en-US"/>
        </a:p>
      </dgm:t>
    </dgm:pt>
    <dgm:pt modelId="{AC9E8693-7803-4D4D-9129-A67EEC49F049}" type="pres">
      <dgm:prSet presAssocID="{764D5E23-E953-4754-BAA9-94C034BD361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EC676D-50E0-4BCE-B0A5-3884664A10A0}" type="pres">
      <dgm:prSet presAssocID="{4B7CEC0D-C5CF-4F40-A068-37E940F068CC}" presName="Name9" presStyleLbl="parChTrans1D2" presStyleIdx="1" presStyleCnt="4"/>
      <dgm:spPr/>
      <dgm:t>
        <a:bodyPr/>
        <a:lstStyle/>
        <a:p>
          <a:endParaRPr lang="zh-TW" altLang="en-US"/>
        </a:p>
      </dgm:t>
    </dgm:pt>
    <dgm:pt modelId="{AFAA5DA5-FB20-4910-96DF-3D9A3A026726}" type="pres">
      <dgm:prSet presAssocID="{4B7CEC0D-C5CF-4F40-A068-37E940F068CC}" presName="connTx" presStyleLbl="parChTrans1D2" presStyleIdx="1" presStyleCnt="4"/>
      <dgm:spPr/>
      <dgm:t>
        <a:bodyPr/>
        <a:lstStyle/>
        <a:p>
          <a:endParaRPr lang="zh-TW" altLang="en-US"/>
        </a:p>
      </dgm:t>
    </dgm:pt>
    <dgm:pt modelId="{0BE828C5-0C08-4BAD-92C1-FCEAF8BC6E3F}" type="pres">
      <dgm:prSet presAssocID="{7EB9E916-79F5-4CE1-9EDD-053D313DFED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FEE2E00-02DC-4243-8245-084FA3341210}" type="pres">
      <dgm:prSet presAssocID="{E8A3ED58-71FD-4551-8E05-A444531802F3}" presName="Name9" presStyleLbl="parChTrans1D2" presStyleIdx="2" presStyleCnt="4"/>
      <dgm:spPr/>
      <dgm:t>
        <a:bodyPr/>
        <a:lstStyle/>
        <a:p>
          <a:endParaRPr lang="zh-TW" altLang="en-US"/>
        </a:p>
      </dgm:t>
    </dgm:pt>
    <dgm:pt modelId="{049EEFBC-6CF0-48DB-BA37-23E2E008E18C}" type="pres">
      <dgm:prSet presAssocID="{E8A3ED58-71FD-4551-8E05-A444531802F3}" presName="connTx" presStyleLbl="parChTrans1D2" presStyleIdx="2" presStyleCnt="4"/>
      <dgm:spPr/>
      <dgm:t>
        <a:bodyPr/>
        <a:lstStyle/>
        <a:p>
          <a:endParaRPr lang="zh-TW" altLang="en-US"/>
        </a:p>
      </dgm:t>
    </dgm:pt>
    <dgm:pt modelId="{0031E703-57A2-47DD-8224-84C89E1A1B39}" type="pres">
      <dgm:prSet presAssocID="{2A2B04FD-CD40-4F67-831E-0F0C213C7D3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4E36DF-CFAA-4611-A40D-D79249AC528A}" type="pres">
      <dgm:prSet presAssocID="{F2A3AEB8-DBE6-4A71-9CAB-07A0D1D8D37A}" presName="Name9" presStyleLbl="parChTrans1D2" presStyleIdx="3" presStyleCnt="4"/>
      <dgm:spPr/>
      <dgm:t>
        <a:bodyPr/>
        <a:lstStyle/>
        <a:p>
          <a:endParaRPr lang="zh-TW" altLang="en-US"/>
        </a:p>
      </dgm:t>
    </dgm:pt>
    <dgm:pt modelId="{A14041E2-5882-4153-9B8B-A05668E2D33A}" type="pres">
      <dgm:prSet presAssocID="{F2A3AEB8-DBE6-4A71-9CAB-07A0D1D8D37A}" presName="connTx" presStyleLbl="parChTrans1D2" presStyleIdx="3" presStyleCnt="4"/>
      <dgm:spPr/>
      <dgm:t>
        <a:bodyPr/>
        <a:lstStyle/>
        <a:p>
          <a:endParaRPr lang="zh-TW" altLang="en-US"/>
        </a:p>
      </dgm:t>
    </dgm:pt>
    <dgm:pt modelId="{53E260D0-073E-41A3-9392-A28440F2E1EB}" type="pres">
      <dgm:prSet presAssocID="{2F32AF6C-18E2-471A-B69A-DAFB7384E14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1D24FC1-871D-4200-8982-21B00E81C268}" srcId="{95B40BB5-3D47-4FB1-92C5-89C1AAD80957}" destId="{7EB9E916-79F5-4CE1-9EDD-053D313DFED3}" srcOrd="1" destOrd="0" parTransId="{4B7CEC0D-C5CF-4F40-A068-37E940F068CC}" sibTransId="{137CB852-3732-4EB2-97CB-A254B6BF5C36}"/>
    <dgm:cxn modelId="{B51981F5-4499-4CB8-BDF6-9AF86B690F1C}" type="presOf" srcId="{F2A3AEB8-DBE6-4A71-9CAB-07A0D1D8D37A}" destId="{A14041E2-5882-4153-9B8B-A05668E2D33A}" srcOrd="1" destOrd="0" presId="urn:microsoft.com/office/officeart/2005/8/layout/radial1"/>
    <dgm:cxn modelId="{7C945366-7FB4-4B78-A660-64681653E24C}" type="presOf" srcId="{4B7CEC0D-C5CF-4F40-A068-37E940F068CC}" destId="{AFAA5DA5-FB20-4910-96DF-3D9A3A026726}" srcOrd="1" destOrd="0" presId="urn:microsoft.com/office/officeart/2005/8/layout/radial1"/>
    <dgm:cxn modelId="{61380C1F-ECC4-4079-BC00-4F3EB6DEE0ED}" srcId="{EF7F25B1-898F-488E-9400-1619DCE20D72}" destId="{95B40BB5-3D47-4FB1-92C5-89C1AAD80957}" srcOrd="0" destOrd="0" parTransId="{FB1D0FFC-8E0C-42B4-9BE0-E5759AD8C0CA}" sibTransId="{4C33D3B3-99BC-42F2-9BBD-58875FBBD283}"/>
    <dgm:cxn modelId="{644F0012-794E-44FA-8477-8CC96BD5E3DE}" type="presOf" srcId="{2A2B04FD-CD40-4F67-831E-0F0C213C7D30}" destId="{0031E703-57A2-47DD-8224-84C89E1A1B39}" srcOrd="0" destOrd="0" presId="urn:microsoft.com/office/officeart/2005/8/layout/radial1"/>
    <dgm:cxn modelId="{45D71000-7907-487C-98CC-5BACE96BCFAB}" type="presOf" srcId="{2CCBFA58-E01B-496B-A0B3-38859549A77F}" destId="{3C0E4ECD-98F7-4DCB-9CE4-0EAAAAF11780}" srcOrd="1" destOrd="0" presId="urn:microsoft.com/office/officeart/2005/8/layout/radial1"/>
    <dgm:cxn modelId="{8940AC46-386D-42A6-8E75-27EACBBF44AD}" type="presOf" srcId="{764D5E23-E953-4754-BAA9-94C034BD3616}" destId="{AC9E8693-7803-4D4D-9129-A67EEC49F049}" srcOrd="0" destOrd="0" presId="urn:microsoft.com/office/officeart/2005/8/layout/radial1"/>
    <dgm:cxn modelId="{81FAEE7F-12A4-4F09-8357-BBA858AFD121}" type="presOf" srcId="{E8A3ED58-71FD-4551-8E05-A444531802F3}" destId="{CFEE2E00-02DC-4243-8245-084FA3341210}" srcOrd="0" destOrd="0" presId="urn:microsoft.com/office/officeart/2005/8/layout/radial1"/>
    <dgm:cxn modelId="{B2531AF9-A89E-4F89-9F46-CD9A6EC5FA52}" type="presOf" srcId="{2F32AF6C-18E2-471A-B69A-DAFB7384E144}" destId="{53E260D0-073E-41A3-9392-A28440F2E1EB}" srcOrd="0" destOrd="0" presId="urn:microsoft.com/office/officeart/2005/8/layout/radial1"/>
    <dgm:cxn modelId="{A1487A08-89CD-4015-85A8-2E9F83DE8D01}" srcId="{95B40BB5-3D47-4FB1-92C5-89C1AAD80957}" destId="{2A2B04FD-CD40-4F67-831E-0F0C213C7D30}" srcOrd="2" destOrd="0" parTransId="{E8A3ED58-71FD-4551-8E05-A444531802F3}" sibTransId="{FFEF7E7D-2102-4B72-B25C-78FD429C7AFE}"/>
    <dgm:cxn modelId="{665FB3B1-8F11-4C14-8C3B-9E0C3E04C076}" type="presOf" srcId="{E8A3ED58-71FD-4551-8E05-A444531802F3}" destId="{049EEFBC-6CF0-48DB-BA37-23E2E008E18C}" srcOrd="1" destOrd="0" presId="urn:microsoft.com/office/officeart/2005/8/layout/radial1"/>
    <dgm:cxn modelId="{F6226C5C-213F-42CA-8088-564FD402F11D}" type="presOf" srcId="{2CCBFA58-E01B-496B-A0B3-38859549A77F}" destId="{A2527D2E-BC38-4258-9BDF-8524847C9244}" srcOrd="0" destOrd="0" presId="urn:microsoft.com/office/officeart/2005/8/layout/radial1"/>
    <dgm:cxn modelId="{FC74596B-1142-470D-A736-577F61055EED}" type="presOf" srcId="{EF7F25B1-898F-488E-9400-1619DCE20D72}" destId="{5EDDA20E-A22D-4B99-A5CB-D8C198290C6E}" srcOrd="0" destOrd="0" presId="urn:microsoft.com/office/officeart/2005/8/layout/radial1"/>
    <dgm:cxn modelId="{93EAA0E1-0185-40D6-B280-89EEF6693EF9}" srcId="{95B40BB5-3D47-4FB1-92C5-89C1AAD80957}" destId="{2F32AF6C-18E2-471A-B69A-DAFB7384E144}" srcOrd="3" destOrd="0" parTransId="{F2A3AEB8-DBE6-4A71-9CAB-07A0D1D8D37A}" sibTransId="{8D2B194C-4067-458A-81AC-BFF620C948A5}"/>
    <dgm:cxn modelId="{EF1F1E3B-B2FF-4A87-91E7-C6D57D2C5286}" type="presOf" srcId="{7EB9E916-79F5-4CE1-9EDD-053D313DFED3}" destId="{0BE828C5-0C08-4BAD-92C1-FCEAF8BC6E3F}" srcOrd="0" destOrd="0" presId="urn:microsoft.com/office/officeart/2005/8/layout/radial1"/>
    <dgm:cxn modelId="{472FCB74-4DBA-4F0C-97CA-D9EFB123C21F}" srcId="{95B40BB5-3D47-4FB1-92C5-89C1AAD80957}" destId="{764D5E23-E953-4754-BAA9-94C034BD3616}" srcOrd="0" destOrd="0" parTransId="{2CCBFA58-E01B-496B-A0B3-38859549A77F}" sibTransId="{0D24D9A4-C062-4F81-AD6D-C804439D96C1}"/>
    <dgm:cxn modelId="{017E2D54-5E6A-4009-A0D8-5CDB003E3D70}" type="presOf" srcId="{F2A3AEB8-DBE6-4A71-9CAB-07A0D1D8D37A}" destId="{BE4E36DF-CFAA-4611-A40D-D79249AC528A}" srcOrd="0" destOrd="0" presId="urn:microsoft.com/office/officeart/2005/8/layout/radial1"/>
    <dgm:cxn modelId="{48E84887-A7B9-43B8-980E-49D94C360E46}" type="presOf" srcId="{4B7CEC0D-C5CF-4F40-A068-37E940F068CC}" destId="{98EC676D-50E0-4BCE-B0A5-3884664A10A0}" srcOrd="0" destOrd="0" presId="urn:microsoft.com/office/officeart/2005/8/layout/radial1"/>
    <dgm:cxn modelId="{11C260E8-630C-4E6C-B819-6CF6C9810292}" type="presOf" srcId="{95B40BB5-3D47-4FB1-92C5-89C1AAD80957}" destId="{DF5DDBB4-49C8-47A8-B9D9-A99D14A5F7B0}" srcOrd="0" destOrd="0" presId="urn:microsoft.com/office/officeart/2005/8/layout/radial1"/>
    <dgm:cxn modelId="{AD63AC8C-406F-414F-9A4C-B381C689C486}" type="presParOf" srcId="{5EDDA20E-A22D-4B99-A5CB-D8C198290C6E}" destId="{DF5DDBB4-49C8-47A8-B9D9-A99D14A5F7B0}" srcOrd="0" destOrd="0" presId="urn:microsoft.com/office/officeart/2005/8/layout/radial1"/>
    <dgm:cxn modelId="{2CC8440D-D229-441A-A048-BA7B36C54D85}" type="presParOf" srcId="{5EDDA20E-A22D-4B99-A5CB-D8C198290C6E}" destId="{A2527D2E-BC38-4258-9BDF-8524847C9244}" srcOrd="1" destOrd="0" presId="urn:microsoft.com/office/officeart/2005/8/layout/radial1"/>
    <dgm:cxn modelId="{E94AD099-15F1-4735-A167-D158EF9AA375}" type="presParOf" srcId="{A2527D2E-BC38-4258-9BDF-8524847C9244}" destId="{3C0E4ECD-98F7-4DCB-9CE4-0EAAAAF11780}" srcOrd="0" destOrd="0" presId="urn:microsoft.com/office/officeart/2005/8/layout/radial1"/>
    <dgm:cxn modelId="{1E32D58A-3094-48E9-9E93-E3C41F8D63DF}" type="presParOf" srcId="{5EDDA20E-A22D-4B99-A5CB-D8C198290C6E}" destId="{AC9E8693-7803-4D4D-9129-A67EEC49F049}" srcOrd="2" destOrd="0" presId="urn:microsoft.com/office/officeart/2005/8/layout/radial1"/>
    <dgm:cxn modelId="{CB655F3F-5841-4149-A6EC-E7BD3AC27E88}" type="presParOf" srcId="{5EDDA20E-A22D-4B99-A5CB-D8C198290C6E}" destId="{98EC676D-50E0-4BCE-B0A5-3884664A10A0}" srcOrd="3" destOrd="0" presId="urn:microsoft.com/office/officeart/2005/8/layout/radial1"/>
    <dgm:cxn modelId="{C9737B46-B20F-46A4-B391-9C3772B6D998}" type="presParOf" srcId="{98EC676D-50E0-4BCE-B0A5-3884664A10A0}" destId="{AFAA5DA5-FB20-4910-96DF-3D9A3A026726}" srcOrd="0" destOrd="0" presId="urn:microsoft.com/office/officeart/2005/8/layout/radial1"/>
    <dgm:cxn modelId="{B01F0E81-D465-45C1-9F26-44651E0A97EE}" type="presParOf" srcId="{5EDDA20E-A22D-4B99-A5CB-D8C198290C6E}" destId="{0BE828C5-0C08-4BAD-92C1-FCEAF8BC6E3F}" srcOrd="4" destOrd="0" presId="urn:microsoft.com/office/officeart/2005/8/layout/radial1"/>
    <dgm:cxn modelId="{21202FE9-8122-4B35-96C4-1690552AAD52}" type="presParOf" srcId="{5EDDA20E-A22D-4B99-A5CB-D8C198290C6E}" destId="{CFEE2E00-02DC-4243-8245-084FA3341210}" srcOrd="5" destOrd="0" presId="urn:microsoft.com/office/officeart/2005/8/layout/radial1"/>
    <dgm:cxn modelId="{88780DBC-6151-4031-B1F7-20084F3A5ED9}" type="presParOf" srcId="{CFEE2E00-02DC-4243-8245-084FA3341210}" destId="{049EEFBC-6CF0-48DB-BA37-23E2E008E18C}" srcOrd="0" destOrd="0" presId="urn:microsoft.com/office/officeart/2005/8/layout/radial1"/>
    <dgm:cxn modelId="{3C537E85-E6EF-45C4-9EA2-A1F825073227}" type="presParOf" srcId="{5EDDA20E-A22D-4B99-A5CB-D8C198290C6E}" destId="{0031E703-57A2-47DD-8224-84C89E1A1B39}" srcOrd="6" destOrd="0" presId="urn:microsoft.com/office/officeart/2005/8/layout/radial1"/>
    <dgm:cxn modelId="{02BA204B-7C3E-487F-A146-BAACA8915731}" type="presParOf" srcId="{5EDDA20E-A22D-4B99-A5CB-D8C198290C6E}" destId="{BE4E36DF-CFAA-4611-A40D-D79249AC528A}" srcOrd="7" destOrd="0" presId="urn:microsoft.com/office/officeart/2005/8/layout/radial1"/>
    <dgm:cxn modelId="{8B7A4C83-C895-4B62-87B7-E079BAA19E1D}" type="presParOf" srcId="{BE4E36DF-CFAA-4611-A40D-D79249AC528A}" destId="{A14041E2-5882-4153-9B8B-A05668E2D33A}" srcOrd="0" destOrd="0" presId="urn:microsoft.com/office/officeart/2005/8/layout/radial1"/>
    <dgm:cxn modelId="{B71A3405-2EC8-4AB1-AFD5-5429D65D6CC9}" type="presParOf" srcId="{5EDDA20E-A22D-4B99-A5CB-D8C198290C6E}" destId="{53E260D0-073E-41A3-9392-A28440F2E1EB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DE558E-3F9D-4A22-84D1-4778CEEE5706}" type="doc">
      <dgm:prSet loTypeId="urn:microsoft.com/office/officeart/2005/8/layout/chart3" loCatId="relationship" qsTypeId="urn:microsoft.com/office/officeart/2005/8/quickstyle/simple1" qsCatId="simple" csTypeId="urn:microsoft.com/office/officeart/2005/8/colors/colorful2" csCatId="colorful" phldr="1"/>
      <dgm:spPr/>
    </dgm:pt>
    <dgm:pt modelId="{DC19461F-DAE3-40A6-A575-38686E35E6F4}">
      <dgm:prSet phldrT="[文字]"/>
      <dgm:spPr/>
      <dgm:t>
        <a:bodyPr/>
        <a:lstStyle/>
        <a:p>
          <a:r>
            <a:rPr lang="zh-TW" altLang="en-US" dirty="0" smtClean="0"/>
            <a:t>水分子</a:t>
          </a:r>
          <a:endParaRPr lang="zh-TW" altLang="en-US" dirty="0"/>
        </a:p>
      </dgm:t>
    </dgm:pt>
    <dgm:pt modelId="{C81112F3-4E37-4747-90E1-D327B5DA9F01}" type="parTrans" cxnId="{452C7848-0219-4DDE-AA41-40E73B6CFDE2}">
      <dgm:prSet/>
      <dgm:spPr/>
      <dgm:t>
        <a:bodyPr/>
        <a:lstStyle/>
        <a:p>
          <a:endParaRPr lang="zh-TW" altLang="en-US"/>
        </a:p>
      </dgm:t>
    </dgm:pt>
    <dgm:pt modelId="{4075C4AB-AF9C-485F-BF80-7A948AEDDF98}" type="sibTrans" cxnId="{452C7848-0219-4DDE-AA41-40E73B6CFDE2}">
      <dgm:prSet/>
      <dgm:spPr/>
      <dgm:t>
        <a:bodyPr/>
        <a:lstStyle/>
        <a:p>
          <a:endParaRPr lang="zh-TW" altLang="en-US"/>
        </a:p>
      </dgm:t>
    </dgm:pt>
    <dgm:pt modelId="{B75D2736-8119-4F5C-8056-E732FFC046D5}">
      <dgm:prSet phldrT="[文字]"/>
      <dgm:spPr/>
      <dgm:t>
        <a:bodyPr/>
        <a:lstStyle/>
        <a:p>
          <a:r>
            <a:rPr lang="zh-TW" altLang="en-US" dirty="0" smtClean="0"/>
            <a:t>四分音符</a:t>
          </a:r>
          <a:endParaRPr lang="zh-TW" altLang="en-US" dirty="0"/>
        </a:p>
      </dgm:t>
    </dgm:pt>
    <dgm:pt modelId="{CF26A05E-1098-4F45-A39F-F274CC010FEA}" type="parTrans" cxnId="{044B1A29-750E-4C57-9D05-A67164F44CFB}">
      <dgm:prSet/>
      <dgm:spPr/>
      <dgm:t>
        <a:bodyPr/>
        <a:lstStyle/>
        <a:p>
          <a:endParaRPr lang="zh-TW" altLang="en-US"/>
        </a:p>
      </dgm:t>
    </dgm:pt>
    <dgm:pt modelId="{11919D7D-BA8F-46F1-95A9-2ACBDBE58B75}" type="sibTrans" cxnId="{044B1A29-750E-4C57-9D05-A67164F44CFB}">
      <dgm:prSet/>
      <dgm:spPr/>
      <dgm:t>
        <a:bodyPr/>
        <a:lstStyle/>
        <a:p>
          <a:endParaRPr lang="zh-TW" altLang="en-US"/>
        </a:p>
      </dgm:t>
    </dgm:pt>
    <dgm:pt modelId="{842EFD3F-4BDE-420C-BE16-8D6BE21755CB}">
      <dgm:prSet phldrT="[文字]"/>
      <dgm:spPr/>
      <dgm:t>
        <a:bodyPr/>
        <a:lstStyle/>
        <a:p>
          <a:r>
            <a:rPr lang="zh-TW" altLang="en-US" dirty="0" smtClean="0"/>
            <a:t>分數</a:t>
          </a:r>
          <a:endParaRPr lang="zh-TW" altLang="en-US" dirty="0"/>
        </a:p>
      </dgm:t>
    </dgm:pt>
    <dgm:pt modelId="{BB7B484F-BA4B-4DD5-ADE2-3E2D5A423C14}" type="parTrans" cxnId="{20DB5D29-C838-4BD1-9E80-A51A6E65D0F4}">
      <dgm:prSet/>
      <dgm:spPr/>
      <dgm:t>
        <a:bodyPr/>
        <a:lstStyle/>
        <a:p>
          <a:endParaRPr lang="zh-TW" altLang="en-US"/>
        </a:p>
      </dgm:t>
    </dgm:pt>
    <dgm:pt modelId="{81394D38-7508-4EA5-B70E-92B27028D931}" type="sibTrans" cxnId="{20DB5D29-C838-4BD1-9E80-A51A6E65D0F4}">
      <dgm:prSet/>
      <dgm:spPr/>
      <dgm:t>
        <a:bodyPr/>
        <a:lstStyle/>
        <a:p>
          <a:endParaRPr lang="zh-TW" altLang="en-US"/>
        </a:p>
      </dgm:t>
    </dgm:pt>
    <dgm:pt modelId="{2640BF17-AAAC-4E44-A3A1-51322EBCD8BF}" type="pres">
      <dgm:prSet presAssocID="{BBDE558E-3F9D-4A22-84D1-4778CEEE5706}" presName="compositeShape" presStyleCnt="0">
        <dgm:presLayoutVars>
          <dgm:chMax val="7"/>
          <dgm:dir/>
          <dgm:resizeHandles val="exact"/>
        </dgm:presLayoutVars>
      </dgm:prSet>
      <dgm:spPr/>
    </dgm:pt>
    <dgm:pt modelId="{FF6DF7E9-A42B-4FCB-9B7E-6B229F882372}" type="pres">
      <dgm:prSet presAssocID="{BBDE558E-3F9D-4A22-84D1-4778CEEE570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FFE4F43C-A271-491E-96C2-31F90F1C4CA5}" type="pres">
      <dgm:prSet presAssocID="{BBDE558E-3F9D-4A22-84D1-4778CEEE570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CC28424-E3BC-4871-89EE-2DD5255E93F1}" type="pres">
      <dgm:prSet presAssocID="{BBDE558E-3F9D-4A22-84D1-4778CEEE5706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01E1E5D3-8345-41D1-914B-C03405ACD41B}" type="pres">
      <dgm:prSet presAssocID="{BBDE558E-3F9D-4A22-84D1-4778CEEE570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0B5E82-82AA-4D38-8E61-34D22C134B09}" type="pres">
      <dgm:prSet presAssocID="{BBDE558E-3F9D-4A22-84D1-4778CEEE570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227C7682-06BB-46CC-8727-9F51108D3ECF}" type="pres">
      <dgm:prSet presAssocID="{BBDE558E-3F9D-4A22-84D1-4778CEEE570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52C7848-0219-4DDE-AA41-40E73B6CFDE2}" srcId="{BBDE558E-3F9D-4A22-84D1-4778CEEE5706}" destId="{DC19461F-DAE3-40A6-A575-38686E35E6F4}" srcOrd="0" destOrd="0" parTransId="{C81112F3-4E37-4747-90E1-D327B5DA9F01}" sibTransId="{4075C4AB-AF9C-485F-BF80-7A948AEDDF98}"/>
    <dgm:cxn modelId="{73A556C0-028B-4780-9C01-E969A19C0628}" type="presOf" srcId="{DC19461F-DAE3-40A6-A575-38686E35E6F4}" destId="{FFE4F43C-A271-491E-96C2-31F90F1C4CA5}" srcOrd="1" destOrd="0" presId="urn:microsoft.com/office/officeart/2005/8/layout/chart3"/>
    <dgm:cxn modelId="{C0C1F33A-DDD0-4B40-B99E-D5210B029C43}" type="presOf" srcId="{B75D2736-8119-4F5C-8056-E732FFC046D5}" destId="{01E1E5D3-8345-41D1-914B-C03405ACD41B}" srcOrd="1" destOrd="0" presId="urn:microsoft.com/office/officeart/2005/8/layout/chart3"/>
    <dgm:cxn modelId="{20DB5D29-C838-4BD1-9E80-A51A6E65D0F4}" srcId="{BBDE558E-3F9D-4A22-84D1-4778CEEE5706}" destId="{842EFD3F-4BDE-420C-BE16-8D6BE21755CB}" srcOrd="2" destOrd="0" parTransId="{BB7B484F-BA4B-4DD5-ADE2-3E2D5A423C14}" sibTransId="{81394D38-7508-4EA5-B70E-92B27028D931}"/>
    <dgm:cxn modelId="{0BD2CA57-AE5B-4DA7-9746-474A8718B00D}" type="presOf" srcId="{842EFD3F-4BDE-420C-BE16-8D6BE21755CB}" destId="{AD0B5E82-82AA-4D38-8E61-34D22C134B09}" srcOrd="0" destOrd="0" presId="urn:microsoft.com/office/officeart/2005/8/layout/chart3"/>
    <dgm:cxn modelId="{044B1A29-750E-4C57-9D05-A67164F44CFB}" srcId="{BBDE558E-3F9D-4A22-84D1-4778CEEE5706}" destId="{B75D2736-8119-4F5C-8056-E732FFC046D5}" srcOrd="1" destOrd="0" parTransId="{CF26A05E-1098-4F45-A39F-F274CC010FEA}" sibTransId="{11919D7D-BA8F-46F1-95A9-2ACBDBE58B75}"/>
    <dgm:cxn modelId="{BAFC2AE2-0DA7-4772-B1EB-F5CF9198D2F2}" type="presOf" srcId="{DC19461F-DAE3-40A6-A575-38686E35E6F4}" destId="{FF6DF7E9-A42B-4FCB-9B7E-6B229F882372}" srcOrd="0" destOrd="0" presId="urn:microsoft.com/office/officeart/2005/8/layout/chart3"/>
    <dgm:cxn modelId="{BEBDD1E7-D825-4474-B791-155E1FB95CE2}" type="presOf" srcId="{BBDE558E-3F9D-4A22-84D1-4778CEEE5706}" destId="{2640BF17-AAAC-4E44-A3A1-51322EBCD8BF}" srcOrd="0" destOrd="0" presId="urn:microsoft.com/office/officeart/2005/8/layout/chart3"/>
    <dgm:cxn modelId="{09A42F25-BCD1-4266-8CE9-0CF8C930C9BA}" type="presOf" srcId="{B75D2736-8119-4F5C-8056-E732FFC046D5}" destId="{9CC28424-E3BC-4871-89EE-2DD5255E93F1}" srcOrd="0" destOrd="0" presId="urn:microsoft.com/office/officeart/2005/8/layout/chart3"/>
    <dgm:cxn modelId="{9E0E549A-C46D-47BC-B889-0E6DB893F5A7}" type="presOf" srcId="{842EFD3F-4BDE-420C-BE16-8D6BE21755CB}" destId="{227C7682-06BB-46CC-8727-9F51108D3ECF}" srcOrd="1" destOrd="0" presId="urn:microsoft.com/office/officeart/2005/8/layout/chart3"/>
    <dgm:cxn modelId="{912199ED-8471-4EBC-9B20-5E3F83ED2206}" type="presParOf" srcId="{2640BF17-AAAC-4E44-A3A1-51322EBCD8BF}" destId="{FF6DF7E9-A42B-4FCB-9B7E-6B229F882372}" srcOrd="0" destOrd="0" presId="urn:microsoft.com/office/officeart/2005/8/layout/chart3"/>
    <dgm:cxn modelId="{E9B60429-B75E-457E-9476-30F2ED061353}" type="presParOf" srcId="{2640BF17-AAAC-4E44-A3A1-51322EBCD8BF}" destId="{FFE4F43C-A271-491E-96C2-31F90F1C4CA5}" srcOrd="1" destOrd="0" presId="urn:microsoft.com/office/officeart/2005/8/layout/chart3"/>
    <dgm:cxn modelId="{469D6D70-7125-43A9-94B0-9F889B2084A0}" type="presParOf" srcId="{2640BF17-AAAC-4E44-A3A1-51322EBCD8BF}" destId="{9CC28424-E3BC-4871-89EE-2DD5255E93F1}" srcOrd="2" destOrd="0" presId="urn:microsoft.com/office/officeart/2005/8/layout/chart3"/>
    <dgm:cxn modelId="{69976785-2D1B-449A-81BF-AEA074A30294}" type="presParOf" srcId="{2640BF17-AAAC-4E44-A3A1-51322EBCD8BF}" destId="{01E1E5D3-8345-41D1-914B-C03405ACD41B}" srcOrd="3" destOrd="0" presId="urn:microsoft.com/office/officeart/2005/8/layout/chart3"/>
    <dgm:cxn modelId="{3F397CF2-D573-47D7-84EF-DB8EFCFF220A}" type="presParOf" srcId="{2640BF17-AAAC-4E44-A3A1-51322EBCD8BF}" destId="{AD0B5E82-82AA-4D38-8E61-34D22C134B09}" srcOrd="4" destOrd="0" presId="urn:microsoft.com/office/officeart/2005/8/layout/chart3"/>
    <dgm:cxn modelId="{AA19E17C-4B5B-483D-82D1-2F85E31596C4}" type="presParOf" srcId="{2640BF17-AAAC-4E44-A3A1-51322EBCD8BF}" destId="{227C7682-06BB-46CC-8727-9F51108D3ECF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F015A0-8429-4682-8F2E-8D72324174A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DDDC42F3-A8AE-432F-95C6-EC330F89F75D}">
      <dgm:prSet phldrT="[文字]"/>
      <dgm:spPr/>
      <dgm:t>
        <a:bodyPr/>
        <a:lstStyle/>
        <a:p>
          <a:r>
            <a:rPr lang="zh-TW" altLang="en-US" dirty="0" smtClean="0"/>
            <a:t>閱讀</a:t>
          </a:r>
          <a:endParaRPr lang="zh-TW" altLang="en-US" dirty="0"/>
        </a:p>
      </dgm:t>
    </dgm:pt>
    <dgm:pt modelId="{2B3B7B8D-5C44-4FA7-AD23-11A86D977726}" type="parTrans" cxnId="{A42281BD-AEFB-430B-8EED-3F4FE27C8CDB}">
      <dgm:prSet/>
      <dgm:spPr/>
      <dgm:t>
        <a:bodyPr/>
        <a:lstStyle/>
        <a:p>
          <a:endParaRPr lang="zh-TW" altLang="en-US"/>
        </a:p>
      </dgm:t>
    </dgm:pt>
    <dgm:pt modelId="{15DA5562-C422-444F-A65F-8687CF9DE96D}" type="sibTrans" cxnId="{A42281BD-AEFB-430B-8EED-3F4FE27C8CDB}">
      <dgm:prSet/>
      <dgm:spPr/>
      <dgm:t>
        <a:bodyPr/>
        <a:lstStyle/>
        <a:p>
          <a:endParaRPr lang="zh-TW" altLang="en-US"/>
        </a:p>
      </dgm:t>
    </dgm:pt>
    <dgm:pt modelId="{840DAD47-0834-4D68-A4E9-D32F971C1E27}">
      <dgm:prSet phldrT="[文字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dirty="0" smtClean="0"/>
            <a:t>識字</a:t>
          </a:r>
          <a:endParaRPr lang="zh-TW" altLang="en-US" dirty="0"/>
        </a:p>
      </dgm:t>
    </dgm:pt>
    <dgm:pt modelId="{8A8D18F0-02A1-4763-A414-FB6C5397A447}" type="parTrans" cxnId="{9A92F27B-7A7B-4223-8094-6131E5CB2A95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/>
        </a:p>
      </dgm:t>
    </dgm:pt>
    <dgm:pt modelId="{4BC8D965-836A-45D0-AC16-57124751AE83}" type="sibTrans" cxnId="{9A92F27B-7A7B-4223-8094-6131E5CB2A95}">
      <dgm:prSet/>
      <dgm:spPr/>
      <dgm:t>
        <a:bodyPr/>
        <a:lstStyle/>
        <a:p>
          <a:endParaRPr lang="zh-TW" altLang="en-US"/>
        </a:p>
      </dgm:t>
    </dgm:pt>
    <dgm:pt modelId="{31948937-EB6C-42C8-8A7F-4598AD5CCE3C}">
      <dgm:prSet phldrT="[文字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TW" altLang="en-US" dirty="0" smtClean="0"/>
            <a:t>形、音、義</a:t>
          </a:r>
          <a:endParaRPr lang="zh-TW" altLang="en-US" dirty="0"/>
        </a:p>
      </dgm:t>
    </dgm:pt>
    <dgm:pt modelId="{BF943C31-D04E-4EFF-B092-7ACF0C098A20}" type="parTrans" cxnId="{09251890-B25A-4548-972C-28F5C209BCA2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/>
        </a:p>
      </dgm:t>
    </dgm:pt>
    <dgm:pt modelId="{2C4DB096-10BD-43CD-9BAF-B5438F4813C6}" type="sibTrans" cxnId="{09251890-B25A-4548-972C-28F5C209BCA2}">
      <dgm:prSet/>
      <dgm:spPr/>
      <dgm:t>
        <a:bodyPr/>
        <a:lstStyle/>
        <a:p>
          <a:endParaRPr lang="zh-TW" altLang="en-US"/>
        </a:p>
      </dgm:t>
    </dgm:pt>
    <dgm:pt modelId="{98CC6B98-54BF-4896-B60A-BD109B24C318}">
      <dgm:prSet phldrT="[文字]"/>
      <dgm:spPr/>
      <dgm:t>
        <a:bodyPr/>
        <a:lstStyle/>
        <a:p>
          <a:r>
            <a:rPr lang="zh-TW" altLang="en-US" dirty="0" smtClean="0"/>
            <a:t>理解</a:t>
          </a:r>
          <a:endParaRPr lang="zh-TW" altLang="en-US" dirty="0"/>
        </a:p>
      </dgm:t>
    </dgm:pt>
    <dgm:pt modelId="{18340044-AEBB-48AB-B5E4-2076030D392C}" type="parTrans" cxnId="{17A7F37F-9F80-4A71-A6A2-F844CAB5CD9B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zh-TW" altLang="en-US"/>
        </a:p>
      </dgm:t>
    </dgm:pt>
    <dgm:pt modelId="{966E8222-F8B4-4EA3-985F-8367AABA8341}" type="sibTrans" cxnId="{17A7F37F-9F80-4A71-A6A2-F844CAB5CD9B}">
      <dgm:prSet/>
      <dgm:spPr/>
      <dgm:t>
        <a:bodyPr/>
        <a:lstStyle/>
        <a:p>
          <a:endParaRPr lang="zh-TW" altLang="en-US"/>
        </a:p>
      </dgm:t>
    </dgm:pt>
    <dgm:pt modelId="{EE1CCB5D-8417-49D4-A1FF-04A1C6C97427}">
      <dgm:prSet phldrT="[文字]"/>
      <dgm:spPr/>
      <dgm:t>
        <a:bodyPr/>
        <a:lstStyle/>
        <a:p>
          <a:r>
            <a:rPr lang="zh-TW" altLang="en-US" dirty="0" smtClean="0"/>
            <a:t>文本層次</a:t>
          </a:r>
          <a:r>
            <a:rPr lang="en-US" altLang="zh-TW" dirty="0" smtClean="0"/>
            <a:t>:</a:t>
          </a:r>
          <a:r>
            <a:rPr lang="zh-TW" altLang="en-US" dirty="0" smtClean="0"/>
            <a:t>直接理解</a:t>
          </a:r>
          <a:endParaRPr lang="zh-TW" altLang="en-US" dirty="0"/>
        </a:p>
      </dgm:t>
    </dgm:pt>
    <dgm:pt modelId="{8B8736B9-59C4-4377-82F3-4F4163102DC4}" type="parTrans" cxnId="{AB7B2E63-CFD7-46FE-AC7F-188A4F2824A5}">
      <dgm:prSet/>
      <dgm:spPr/>
      <dgm:t>
        <a:bodyPr/>
        <a:lstStyle/>
        <a:p>
          <a:endParaRPr lang="zh-TW" altLang="en-US"/>
        </a:p>
      </dgm:t>
    </dgm:pt>
    <dgm:pt modelId="{9AC732BF-8FBE-41A2-9EBC-4A9D04164E7B}" type="sibTrans" cxnId="{AB7B2E63-CFD7-46FE-AC7F-188A4F2824A5}">
      <dgm:prSet/>
      <dgm:spPr/>
      <dgm:t>
        <a:bodyPr/>
        <a:lstStyle/>
        <a:p>
          <a:endParaRPr lang="zh-TW" altLang="en-US"/>
        </a:p>
      </dgm:t>
    </dgm:pt>
    <dgm:pt modelId="{420BFA13-CC16-4CA8-97FE-B0BE34F00F3D}">
      <dgm:prSet phldrT="[文字]"/>
      <dgm:spPr/>
      <dgm:t>
        <a:bodyPr/>
        <a:lstStyle/>
        <a:p>
          <a:r>
            <a:rPr lang="zh-TW" altLang="en-US" dirty="0" smtClean="0"/>
            <a:t>深度理解</a:t>
          </a:r>
          <a:r>
            <a:rPr lang="en-US" altLang="zh-TW" dirty="0" smtClean="0"/>
            <a:t>:</a:t>
          </a:r>
          <a:r>
            <a:rPr lang="zh-TW" altLang="en-US" dirty="0" smtClean="0"/>
            <a:t>詮釋理解</a:t>
          </a:r>
          <a:endParaRPr lang="zh-TW" altLang="en-US" dirty="0"/>
        </a:p>
      </dgm:t>
    </dgm:pt>
    <dgm:pt modelId="{10D8C08A-12A0-40A6-A576-0303BA4DF1E1}" type="parTrans" cxnId="{2B6DDF4D-D612-41ED-8709-5151C2DDDB19}">
      <dgm:prSet/>
      <dgm:spPr/>
      <dgm:t>
        <a:bodyPr/>
        <a:lstStyle/>
        <a:p>
          <a:endParaRPr lang="zh-TW" altLang="en-US"/>
        </a:p>
      </dgm:t>
    </dgm:pt>
    <dgm:pt modelId="{171DC838-9DC5-41AA-A496-7F5E90A7C77B}" type="sibTrans" cxnId="{2B6DDF4D-D612-41ED-8709-5151C2DDDB19}">
      <dgm:prSet/>
      <dgm:spPr/>
      <dgm:t>
        <a:bodyPr/>
        <a:lstStyle/>
        <a:p>
          <a:endParaRPr lang="zh-TW" altLang="en-US"/>
        </a:p>
      </dgm:t>
    </dgm:pt>
    <dgm:pt modelId="{A290D2B0-CF66-436A-B583-BE003FE6E0B0}" type="pres">
      <dgm:prSet presAssocID="{6FF015A0-8429-4682-8F2E-8D72324174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FC1A12FE-164E-4DA5-8E51-5A194FE69AD8}" type="pres">
      <dgm:prSet presAssocID="{DDDC42F3-A8AE-432F-95C6-EC330F89F75D}" presName="hierRoot1" presStyleCnt="0"/>
      <dgm:spPr/>
      <dgm:t>
        <a:bodyPr/>
        <a:lstStyle/>
        <a:p>
          <a:endParaRPr lang="zh-TW" altLang="en-US"/>
        </a:p>
      </dgm:t>
    </dgm:pt>
    <dgm:pt modelId="{9002879F-2F02-447E-861D-2EFC5902E6A6}" type="pres">
      <dgm:prSet presAssocID="{DDDC42F3-A8AE-432F-95C6-EC330F89F75D}" presName="composite" presStyleCnt="0"/>
      <dgm:spPr/>
      <dgm:t>
        <a:bodyPr/>
        <a:lstStyle/>
        <a:p>
          <a:endParaRPr lang="zh-TW" altLang="en-US"/>
        </a:p>
      </dgm:t>
    </dgm:pt>
    <dgm:pt modelId="{AB186E58-F6FC-44D1-B942-2B7308E171F5}" type="pres">
      <dgm:prSet presAssocID="{DDDC42F3-A8AE-432F-95C6-EC330F89F75D}" presName="background" presStyleLbl="node0" presStyleIdx="0" presStyleCnt="1"/>
      <dgm:spPr/>
      <dgm:t>
        <a:bodyPr/>
        <a:lstStyle/>
        <a:p>
          <a:endParaRPr lang="zh-TW" altLang="en-US"/>
        </a:p>
      </dgm:t>
    </dgm:pt>
    <dgm:pt modelId="{E8B72160-CE26-4977-86C3-992A4C14A42F}" type="pres">
      <dgm:prSet presAssocID="{DDDC42F3-A8AE-432F-95C6-EC330F89F75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00776F7-0274-47D5-ABF3-9A7014C0C17E}" type="pres">
      <dgm:prSet presAssocID="{DDDC42F3-A8AE-432F-95C6-EC330F89F75D}" presName="hierChild2" presStyleCnt="0"/>
      <dgm:spPr/>
      <dgm:t>
        <a:bodyPr/>
        <a:lstStyle/>
        <a:p>
          <a:endParaRPr lang="zh-TW" altLang="en-US"/>
        </a:p>
      </dgm:t>
    </dgm:pt>
    <dgm:pt modelId="{EA2F676A-52AC-41DD-BEE9-C31D72C0521B}" type="pres">
      <dgm:prSet presAssocID="{8A8D18F0-02A1-4763-A414-FB6C5397A447}" presName="Name10" presStyleLbl="parChTrans1D2" presStyleIdx="0" presStyleCnt="2"/>
      <dgm:spPr/>
      <dgm:t>
        <a:bodyPr/>
        <a:lstStyle/>
        <a:p>
          <a:endParaRPr lang="zh-TW" altLang="en-US"/>
        </a:p>
      </dgm:t>
    </dgm:pt>
    <dgm:pt modelId="{B34CF200-11D7-404B-A08F-2F7EE0133EBB}" type="pres">
      <dgm:prSet presAssocID="{840DAD47-0834-4D68-A4E9-D32F971C1E27}" presName="hierRoot2" presStyleCnt="0"/>
      <dgm:spPr/>
      <dgm:t>
        <a:bodyPr/>
        <a:lstStyle/>
        <a:p>
          <a:endParaRPr lang="zh-TW" altLang="en-US"/>
        </a:p>
      </dgm:t>
    </dgm:pt>
    <dgm:pt modelId="{64B86611-2624-4DE4-A59B-9436AF531486}" type="pres">
      <dgm:prSet presAssocID="{840DAD47-0834-4D68-A4E9-D32F971C1E27}" presName="composite2" presStyleCnt="0"/>
      <dgm:spPr/>
      <dgm:t>
        <a:bodyPr/>
        <a:lstStyle/>
        <a:p>
          <a:endParaRPr lang="zh-TW" altLang="en-US"/>
        </a:p>
      </dgm:t>
    </dgm:pt>
    <dgm:pt modelId="{707D8532-2449-4312-8054-6FA0F521C0AE}" type="pres">
      <dgm:prSet presAssocID="{840DAD47-0834-4D68-A4E9-D32F971C1E27}" presName="background2" presStyleLbl="node2" presStyleIdx="0" presStyleCnt="2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zh-TW" altLang="en-US"/>
        </a:p>
      </dgm:t>
    </dgm:pt>
    <dgm:pt modelId="{972DA923-4054-4B43-AC2A-854388D95DDE}" type="pres">
      <dgm:prSet presAssocID="{840DAD47-0834-4D68-A4E9-D32F971C1E2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A3475C2-F21B-41FD-AF4E-4573B76DB898}" type="pres">
      <dgm:prSet presAssocID="{840DAD47-0834-4D68-A4E9-D32F971C1E27}" presName="hierChild3" presStyleCnt="0"/>
      <dgm:spPr/>
      <dgm:t>
        <a:bodyPr/>
        <a:lstStyle/>
        <a:p>
          <a:endParaRPr lang="zh-TW" altLang="en-US"/>
        </a:p>
      </dgm:t>
    </dgm:pt>
    <dgm:pt modelId="{06FF9B45-EB54-4143-AB6C-767A7E17AB51}" type="pres">
      <dgm:prSet presAssocID="{BF943C31-D04E-4EFF-B092-7ACF0C098A20}" presName="Name17" presStyleLbl="parChTrans1D3" presStyleIdx="0" presStyleCnt="3"/>
      <dgm:spPr/>
      <dgm:t>
        <a:bodyPr/>
        <a:lstStyle/>
        <a:p>
          <a:endParaRPr lang="zh-TW" altLang="en-US"/>
        </a:p>
      </dgm:t>
    </dgm:pt>
    <dgm:pt modelId="{703F33E5-6CFB-4988-BF00-F69B98B4DAE1}" type="pres">
      <dgm:prSet presAssocID="{31948937-EB6C-42C8-8A7F-4598AD5CCE3C}" presName="hierRoot3" presStyleCnt="0"/>
      <dgm:spPr/>
      <dgm:t>
        <a:bodyPr/>
        <a:lstStyle/>
        <a:p>
          <a:endParaRPr lang="zh-TW" altLang="en-US"/>
        </a:p>
      </dgm:t>
    </dgm:pt>
    <dgm:pt modelId="{9F629067-E52A-43A1-A7E5-CFF7BA38C88F}" type="pres">
      <dgm:prSet presAssocID="{31948937-EB6C-42C8-8A7F-4598AD5CCE3C}" presName="composite3" presStyleCnt="0"/>
      <dgm:spPr/>
      <dgm:t>
        <a:bodyPr/>
        <a:lstStyle/>
        <a:p>
          <a:endParaRPr lang="zh-TW" altLang="en-US"/>
        </a:p>
      </dgm:t>
    </dgm:pt>
    <dgm:pt modelId="{27CEB4E0-3A8F-48F4-A920-38BFF0DD6487}" type="pres">
      <dgm:prSet presAssocID="{31948937-EB6C-42C8-8A7F-4598AD5CCE3C}" presName="background3" presStyleLbl="node3" presStyleIdx="0" presStyleCnt="3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zh-TW" altLang="en-US"/>
        </a:p>
      </dgm:t>
    </dgm:pt>
    <dgm:pt modelId="{5FCB7172-2CE7-4F3F-B544-C6202B1E99B2}" type="pres">
      <dgm:prSet presAssocID="{31948937-EB6C-42C8-8A7F-4598AD5CCE3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E57AA78-7F68-4BE8-A897-6C3B763AEBDB}" type="pres">
      <dgm:prSet presAssocID="{31948937-EB6C-42C8-8A7F-4598AD5CCE3C}" presName="hierChild4" presStyleCnt="0"/>
      <dgm:spPr/>
      <dgm:t>
        <a:bodyPr/>
        <a:lstStyle/>
        <a:p>
          <a:endParaRPr lang="zh-TW" altLang="en-US"/>
        </a:p>
      </dgm:t>
    </dgm:pt>
    <dgm:pt modelId="{4A734361-D178-454D-9428-22063F57A62B}" type="pres">
      <dgm:prSet presAssocID="{18340044-AEBB-48AB-B5E4-2076030D392C}" presName="Name10" presStyleLbl="parChTrans1D2" presStyleIdx="1" presStyleCnt="2"/>
      <dgm:spPr/>
      <dgm:t>
        <a:bodyPr/>
        <a:lstStyle/>
        <a:p>
          <a:endParaRPr lang="zh-TW" altLang="en-US"/>
        </a:p>
      </dgm:t>
    </dgm:pt>
    <dgm:pt modelId="{7150E206-2EF8-470B-964E-9934110D7A93}" type="pres">
      <dgm:prSet presAssocID="{98CC6B98-54BF-4896-B60A-BD109B24C318}" presName="hierRoot2" presStyleCnt="0"/>
      <dgm:spPr/>
      <dgm:t>
        <a:bodyPr/>
        <a:lstStyle/>
        <a:p>
          <a:endParaRPr lang="zh-TW" altLang="en-US"/>
        </a:p>
      </dgm:t>
    </dgm:pt>
    <dgm:pt modelId="{67282789-7D45-4CFD-82A6-E06B38EF6B0F}" type="pres">
      <dgm:prSet presAssocID="{98CC6B98-54BF-4896-B60A-BD109B24C318}" presName="composite2" presStyleCnt="0"/>
      <dgm:spPr/>
      <dgm:t>
        <a:bodyPr/>
        <a:lstStyle/>
        <a:p>
          <a:endParaRPr lang="zh-TW" altLang="en-US"/>
        </a:p>
      </dgm:t>
    </dgm:pt>
    <dgm:pt modelId="{9CC3D11C-19FF-4318-9F25-EFB7DDB82E19}" type="pres">
      <dgm:prSet presAssocID="{98CC6B98-54BF-4896-B60A-BD109B24C318}" presName="background2" presStyleLbl="node2" presStyleIdx="1" presStyleCnt="2"/>
      <dgm:spPr/>
      <dgm:t>
        <a:bodyPr/>
        <a:lstStyle/>
        <a:p>
          <a:endParaRPr lang="zh-TW" altLang="en-US"/>
        </a:p>
      </dgm:t>
    </dgm:pt>
    <dgm:pt modelId="{4C600A70-C218-4C92-A94E-B48F62A03CA0}" type="pres">
      <dgm:prSet presAssocID="{98CC6B98-54BF-4896-B60A-BD109B24C31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E296A950-1F91-4EDD-8A6C-D8ED54CE8B40}" type="pres">
      <dgm:prSet presAssocID="{98CC6B98-54BF-4896-B60A-BD109B24C318}" presName="hierChild3" presStyleCnt="0"/>
      <dgm:spPr/>
      <dgm:t>
        <a:bodyPr/>
        <a:lstStyle/>
        <a:p>
          <a:endParaRPr lang="zh-TW" altLang="en-US"/>
        </a:p>
      </dgm:t>
    </dgm:pt>
    <dgm:pt modelId="{0934F6EE-84A2-4047-8C0E-C6BC8776BC30}" type="pres">
      <dgm:prSet presAssocID="{8B8736B9-59C4-4377-82F3-4F4163102DC4}" presName="Name17" presStyleLbl="parChTrans1D3" presStyleIdx="1" presStyleCnt="3"/>
      <dgm:spPr/>
      <dgm:t>
        <a:bodyPr/>
        <a:lstStyle/>
        <a:p>
          <a:endParaRPr lang="zh-TW" altLang="en-US"/>
        </a:p>
      </dgm:t>
    </dgm:pt>
    <dgm:pt modelId="{A4DA8449-6195-4BF1-9683-989497CDD9AE}" type="pres">
      <dgm:prSet presAssocID="{EE1CCB5D-8417-49D4-A1FF-04A1C6C97427}" presName="hierRoot3" presStyleCnt="0"/>
      <dgm:spPr/>
      <dgm:t>
        <a:bodyPr/>
        <a:lstStyle/>
        <a:p>
          <a:endParaRPr lang="zh-TW" altLang="en-US"/>
        </a:p>
      </dgm:t>
    </dgm:pt>
    <dgm:pt modelId="{5676BBA2-AEC4-415B-9858-F722E42673B9}" type="pres">
      <dgm:prSet presAssocID="{EE1CCB5D-8417-49D4-A1FF-04A1C6C97427}" presName="composite3" presStyleCnt="0"/>
      <dgm:spPr/>
      <dgm:t>
        <a:bodyPr/>
        <a:lstStyle/>
        <a:p>
          <a:endParaRPr lang="zh-TW" altLang="en-US"/>
        </a:p>
      </dgm:t>
    </dgm:pt>
    <dgm:pt modelId="{EB622E04-AA40-4FB8-8750-651EFDD021D8}" type="pres">
      <dgm:prSet presAssocID="{EE1CCB5D-8417-49D4-A1FF-04A1C6C97427}" presName="background3" presStyleLbl="node3" presStyleIdx="1" presStyleCnt="3"/>
      <dgm:spPr/>
      <dgm:t>
        <a:bodyPr/>
        <a:lstStyle/>
        <a:p>
          <a:endParaRPr lang="zh-TW" altLang="en-US"/>
        </a:p>
      </dgm:t>
    </dgm:pt>
    <dgm:pt modelId="{5D6E3535-18F4-4FD6-BA45-342DDEFBFC7A}" type="pres">
      <dgm:prSet presAssocID="{EE1CCB5D-8417-49D4-A1FF-04A1C6C97427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5FEAA72-667B-4701-8E08-918720DF4F13}" type="pres">
      <dgm:prSet presAssocID="{EE1CCB5D-8417-49D4-A1FF-04A1C6C97427}" presName="hierChild4" presStyleCnt="0"/>
      <dgm:spPr/>
      <dgm:t>
        <a:bodyPr/>
        <a:lstStyle/>
        <a:p>
          <a:endParaRPr lang="zh-TW" altLang="en-US"/>
        </a:p>
      </dgm:t>
    </dgm:pt>
    <dgm:pt modelId="{C12DA998-787E-4D3A-8EC1-A6D99F042767}" type="pres">
      <dgm:prSet presAssocID="{10D8C08A-12A0-40A6-A576-0303BA4DF1E1}" presName="Name17" presStyleLbl="parChTrans1D3" presStyleIdx="2" presStyleCnt="3"/>
      <dgm:spPr/>
      <dgm:t>
        <a:bodyPr/>
        <a:lstStyle/>
        <a:p>
          <a:endParaRPr lang="zh-TW" altLang="en-US"/>
        </a:p>
      </dgm:t>
    </dgm:pt>
    <dgm:pt modelId="{C311C483-599C-43E1-814A-C8EE190E8A8A}" type="pres">
      <dgm:prSet presAssocID="{420BFA13-CC16-4CA8-97FE-B0BE34F00F3D}" presName="hierRoot3" presStyleCnt="0"/>
      <dgm:spPr/>
      <dgm:t>
        <a:bodyPr/>
        <a:lstStyle/>
        <a:p>
          <a:endParaRPr lang="zh-TW" altLang="en-US"/>
        </a:p>
      </dgm:t>
    </dgm:pt>
    <dgm:pt modelId="{75076EED-250C-4E73-BE21-67B6D5BD3353}" type="pres">
      <dgm:prSet presAssocID="{420BFA13-CC16-4CA8-97FE-B0BE34F00F3D}" presName="composite3" presStyleCnt="0"/>
      <dgm:spPr/>
      <dgm:t>
        <a:bodyPr/>
        <a:lstStyle/>
        <a:p>
          <a:endParaRPr lang="zh-TW" altLang="en-US"/>
        </a:p>
      </dgm:t>
    </dgm:pt>
    <dgm:pt modelId="{CD44E850-C96C-449D-8802-B2CD4B83CFC3}" type="pres">
      <dgm:prSet presAssocID="{420BFA13-CC16-4CA8-97FE-B0BE34F00F3D}" presName="background3" presStyleLbl="node3" presStyleIdx="2" presStyleCnt="3"/>
      <dgm:spPr/>
      <dgm:t>
        <a:bodyPr/>
        <a:lstStyle/>
        <a:p>
          <a:endParaRPr lang="zh-TW" altLang="en-US"/>
        </a:p>
      </dgm:t>
    </dgm:pt>
    <dgm:pt modelId="{E798DF24-EB4C-4E60-BA49-72111BAD3EED}" type="pres">
      <dgm:prSet presAssocID="{420BFA13-CC16-4CA8-97FE-B0BE34F00F3D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1A6DC24-EAB3-4127-8605-68EC8B64A6B1}" type="pres">
      <dgm:prSet presAssocID="{420BFA13-CC16-4CA8-97FE-B0BE34F00F3D}" presName="hierChild4" presStyleCnt="0"/>
      <dgm:spPr/>
      <dgm:t>
        <a:bodyPr/>
        <a:lstStyle/>
        <a:p>
          <a:endParaRPr lang="zh-TW" altLang="en-US"/>
        </a:p>
      </dgm:t>
    </dgm:pt>
  </dgm:ptLst>
  <dgm:cxnLst>
    <dgm:cxn modelId="{2C21CCF2-BDED-4509-8AD3-8B81976E2BEB}" type="presOf" srcId="{18340044-AEBB-48AB-B5E4-2076030D392C}" destId="{4A734361-D178-454D-9428-22063F57A62B}" srcOrd="0" destOrd="0" presId="urn:microsoft.com/office/officeart/2005/8/layout/hierarchy1"/>
    <dgm:cxn modelId="{EE02C4AE-E082-4A83-83A4-DFEC01EDA36B}" type="presOf" srcId="{420BFA13-CC16-4CA8-97FE-B0BE34F00F3D}" destId="{E798DF24-EB4C-4E60-BA49-72111BAD3EED}" srcOrd="0" destOrd="0" presId="urn:microsoft.com/office/officeart/2005/8/layout/hierarchy1"/>
    <dgm:cxn modelId="{4D3AF9B0-D256-45F8-BC2F-CC8C909D0E05}" type="presOf" srcId="{EE1CCB5D-8417-49D4-A1FF-04A1C6C97427}" destId="{5D6E3535-18F4-4FD6-BA45-342DDEFBFC7A}" srcOrd="0" destOrd="0" presId="urn:microsoft.com/office/officeart/2005/8/layout/hierarchy1"/>
    <dgm:cxn modelId="{F9B5701D-CBAD-439A-BEF0-600588FD9D2F}" type="presOf" srcId="{10D8C08A-12A0-40A6-A576-0303BA4DF1E1}" destId="{C12DA998-787E-4D3A-8EC1-A6D99F042767}" srcOrd="0" destOrd="0" presId="urn:microsoft.com/office/officeart/2005/8/layout/hierarchy1"/>
    <dgm:cxn modelId="{9A92F27B-7A7B-4223-8094-6131E5CB2A95}" srcId="{DDDC42F3-A8AE-432F-95C6-EC330F89F75D}" destId="{840DAD47-0834-4D68-A4E9-D32F971C1E27}" srcOrd="0" destOrd="0" parTransId="{8A8D18F0-02A1-4763-A414-FB6C5397A447}" sibTransId="{4BC8D965-836A-45D0-AC16-57124751AE83}"/>
    <dgm:cxn modelId="{17A7F37F-9F80-4A71-A6A2-F844CAB5CD9B}" srcId="{DDDC42F3-A8AE-432F-95C6-EC330F89F75D}" destId="{98CC6B98-54BF-4896-B60A-BD109B24C318}" srcOrd="1" destOrd="0" parTransId="{18340044-AEBB-48AB-B5E4-2076030D392C}" sibTransId="{966E8222-F8B4-4EA3-985F-8367AABA8341}"/>
    <dgm:cxn modelId="{2B6DDF4D-D612-41ED-8709-5151C2DDDB19}" srcId="{98CC6B98-54BF-4896-B60A-BD109B24C318}" destId="{420BFA13-CC16-4CA8-97FE-B0BE34F00F3D}" srcOrd="1" destOrd="0" parTransId="{10D8C08A-12A0-40A6-A576-0303BA4DF1E1}" sibTransId="{171DC838-9DC5-41AA-A496-7F5E90A7C77B}"/>
    <dgm:cxn modelId="{ECCC9BA5-17B6-4C01-BD2C-44BD874FBE34}" type="presOf" srcId="{BF943C31-D04E-4EFF-B092-7ACF0C098A20}" destId="{06FF9B45-EB54-4143-AB6C-767A7E17AB51}" srcOrd="0" destOrd="0" presId="urn:microsoft.com/office/officeart/2005/8/layout/hierarchy1"/>
    <dgm:cxn modelId="{3EE30064-746F-4EFC-A1E2-ED143906A35F}" type="presOf" srcId="{98CC6B98-54BF-4896-B60A-BD109B24C318}" destId="{4C600A70-C218-4C92-A94E-B48F62A03CA0}" srcOrd="0" destOrd="0" presId="urn:microsoft.com/office/officeart/2005/8/layout/hierarchy1"/>
    <dgm:cxn modelId="{C8745264-801C-4AF5-83D5-5EF05119F54F}" type="presOf" srcId="{31948937-EB6C-42C8-8A7F-4598AD5CCE3C}" destId="{5FCB7172-2CE7-4F3F-B544-C6202B1E99B2}" srcOrd="0" destOrd="0" presId="urn:microsoft.com/office/officeart/2005/8/layout/hierarchy1"/>
    <dgm:cxn modelId="{AB7B2E63-CFD7-46FE-AC7F-188A4F2824A5}" srcId="{98CC6B98-54BF-4896-B60A-BD109B24C318}" destId="{EE1CCB5D-8417-49D4-A1FF-04A1C6C97427}" srcOrd="0" destOrd="0" parTransId="{8B8736B9-59C4-4377-82F3-4F4163102DC4}" sibTransId="{9AC732BF-8FBE-41A2-9EBC-4A9D04164E7B}"/>
    <dgm:cxn modelId="{76165E5E-9F48-4524-A892-DF22B9C307CC}" type="presOf" srcId="{DDDC42F3-A8AE-432F-95C6-EC330F89F75D}" destId="{E8B72160-CE26-4977-86C3-992A4C14A42F}" srcOrd="0" destOrd="0" presId="urn:microsoft.com/office/officeart/2005/8/layout/hierarchy1"/>
    <dgm:cxn modelId="{A42281BD-AEFB-430B-8EED-3F4FE27C8CDB}" srcId="{6FF015A0-8429-4682-8F2E-8D72324174A5}" destId="{DDDC42F3-A8AE-432F-95C6-EC330F89F75D}" srcOrd="0" destOrd="0" parTransId="{2B3B7B8D-5C44-4FA7-AD23-11A86D977726}" sibTransId="{15DA5562-C422-444F-A65F-8687CF9DE96D}"/>
    <dgm:cxn modelId="{09251890-B25A-4548-972C-28F5C209BCA2}" srcId="{840DAD47-0834-4D68-A4E9-D32F971C1E27}" destId="{31948937-EB6C-42C8-8A7F-4598AD5CCE3C}" srcOrd="0" destOrd="0" parTransId="{BF943C31-D04E-4EFF-B092-7ACF0C098A20}" sibTransId="{2C4DB096-10BD-43CD-9BAF-B5438F4813C6}"/>
    <dgm:cxn modelId="{59CAA6BE-408E-4102-892F-72FA0006598A}" type="presOf" srcId="{8B8736B9-59C4-4377-82F3-4F4163102DC4}" destId="{0934F6EE-84A2-4047-8C0E-C6BC8776BC30}" srcOrd="0" destOrd="0" presId="urn:microsoft.com/office/officeart/2005/8/layout/hierarchy1"/>
    <dgm:cxn modelId="{5ACB8B03-EF25-48C9-B98C-834DE3BA7722}" type="presOf" srcId="{8A8D18F0-02A1-4763-A414-FB6C5397A447}" destId="{EA2F676A-52AC-41DD-BEE9-C31D72C0521B}" srcOrd="0" destOrd="0" presId="urn:microsoft.com/office/officeart/2005/8/layout/hierarchy1"/>
    <dgm:cxn modelId="{B655FA00-66E3-404F-A8CE-85FEEC884A66}" type="presOf" srcId="{840DAD47-0834-4D68-A4E9-D32F971C1E27}" destId="{972DA923-4054-4B43-AC2A-854388D95DDE}" srcOrd="0" destOrd="0" presId="urn:microsoft.com/office/officeart/2005/8/layout/hierarchy1"/>
    <dgm:cxn modelId="{8C47876B-7835-4643-AA5C-98EA1AE03A36}" type="presOf" srcId="{6FF015A0-8429-4682-8F2E-8D72324174A5}" destId="{A290D2B0-CF66-436A-B583-BE003FE6E0B0}" srcOrd="0" destOrd="0" presId="urn:microsoft.com/office/officeart/2005/8/layout/hierarchy1"/>
    <dgm:cxn modelId="{41E2D5A1-3E22-4FAF-9822-14F8E27FEB30}" type="presParOf" srcId="{A290D2B0-CF66-436A-B583-BE003FE6E0B0}" destId="{FC1A12FE-164E-4DA5-8E51-5A194FE69AD8}" srcOrd="0" destOrd="0" presId="urn:microsoft.com/office/officeart/2005/8/layout/hierarchy1"/>
    <dgm:cxn modelId="{62CF7FA9-ACAE-4EFB-A1FB-49D1D34B3EA9}" type="presParOf" srcId="{FC1A12FE-164E-4DA5-8E51-5A194FE69AD8}" destId="{9002879F-2F02-447E-861D-2EFC5902E6A6}" srcOrd="0" destOrd="0" presId="urn:microsoft.com/office/officeart/2005/8/layout/hierarchy1"/>
    <dgm:cxn modelId="{B0B83D1C-5D7A-49A1-8ECC-9579519C4E1F}" type="presParOf" srcId="{9002879F-2F02-447E-861D-2EFC5902E6A6}" destId="{AB186E58-F6FC-44D1-B942-2B7308E171F5}" srcOrd="0" destOrd="0" presId="urn:microsoft.com/office/officeart/2005/8/layout/hierarchy1"/>
    <dgm:cxn modelId="{33C1060D-41DD-45C1-9CF9-DDE312783675}" type="presParOf" srcId="{9002879F-2F02-447E-861D-2EFC5902E6A6}" destId="{E8B72160-CE26-4977-86C3-992A4C14A42F}" srcOrd="1" destOrd="0" presId="urn:microsoft.com/office/officeart/2005/8/layout/hierarchy1"/>
    <dgm:cxn modelId="{C693FA5D-31EA-4240-859C-657736F16CB4}" type="presParOf" srcId="{FC1A12FE-164E-4DA5-8E51-5A194FE69AD8}" destId="{200776F7-0274-47D5-ABF3-9A7014C0C17E}" srcOrd="1" destOrd="0" presId="urn:microsoft.com/office/officeart/2005/8/layout/hierarchy1"/>
    <dgm:cxn modelId="{297D78EC-41F7-417B-BC2D-06CCF9869721}" type="presParOf" srcId="{200776F7-0274-47D5-ABF3-9A7014C0C17E}" destId="{EA2F676A-52AC-41DD-BEE9-C31D72C0521B}" srcOrd="0" destOrd="0" presId="urn:microsoft.com/office/officeart/2005/8/layout/hierarchy1"/>
    <dgm:cxn modelId="{7E420B29-F11F-4A71-BE96-1A49F0ABAE8B}" type="presParOf" srcId="{200776F7-0274-47D5-ABF3-9A7014C0C17E}" destId="{B34CF200-11D7-404B-A08F-2F7EE0133EBB}" srcOrd="1" destOrd="0" presId="urn:microsoft.com/office/officeart/2005/8/layout/hierarchy1"/>
    <dgm:cxn modelId="{6C6DEDCA-0ED6-41EA-AE89-6A2A66E0A2D6}" type="presParOf" srcId="{B34CF200-11D7-404B-A08F-2F7EE0133EBB}" destId="{64B86611-2624-4DE4-A59B-9436AF531486}" srcOrd="0" destOrd="0" presId="urn:microsoft.com/office/officeart/2005/8/layout/hierarchy1"/>
    <dgm:cxn modelId="{08FE875A-97C3-47E3-AE9E-997AB10FAE19}" type="presParOf" srcId="{64B86611-2624-4DE4-A59B-9436AF531486}" destId="{707D8532-2449-4312-8054-6FA0F521C0AE}" srcOrd="0" destOrd="0" presId="urn:microsoft.com/office/officeart/2005/8/layout/hierarchy1"/>
    <dgm:cxn modelId="{2410DD80-33DE-4338-B1E0-35888C4EE627}" type="presParOf" srcId="{64B86611-2624-4DE4-A59B-9436AF531486}" destId="{972DA923-4054-4B43-AC2A-854388D95DDE}" srcOrd="1" destOrd="0" presId="urn:microsoft.com/office/officeart/2005/8/layout/hierarchy1"/>
    <dgm:cxn modelId="{D17F62B8-49B5-46FB-ACD9-B82CC33E8A03}" type="presParOf" srcId="{B34CF200-11D7-404B-A08F-2F7EE0133EBB}" destId="{6A3475C2-F21B-41FD-AF4E-4573B76DB898}" srcOrd="1" destOrd="0" presId="urn:microsoft.com/office/officeart/2005/8/layout/hierarchy1"/>
    <dgm:cxn modelId="{0964FEF6-A17A-42CA-87DC-72DB98D6461F}" type="presParOf" srcId="{6A3475C2-F21B-41FD-AF4E-4573B76DB898}" destId="{06FF9B45-EB54-4143-AB6C-767A7E17AB51}" srcOrd="0" destOrd="0" presId="urn:microsoft.com/office/officeart/2005/8/layout/hierarchy1"/>
    <dgm:cxn modelId="{4E155D28-68B7-4FD3-9111-EA39DCCA4F1A}" type="presParOf" srcId="{6A3475C2-F21B-41FD-AF4E-4573B76DB898}" destId="{703F33E5-6CFB-4988-BF00-F69B98B4DAE1}" srcOrd="1" destOrd="0" presId="urn:microsoft.com/office/officeart/2005/8/layout/hierarchy1"/>
    <dgm:cxn modelId="{F3BD39AF-D6D5-4EEA-AE53-DBCC9B3F7024}" type="presParOf" srcId="{703F33E5-6CFB-4988-BF00-F69B98B4DAE1}" destId="{9F629067-E52A-43A1-A7E5-CFF7BA38C88F}" srcOrd="0" destOrd="0" presId="urn:microsoft.com/office/officeart/2005/8/layout/hierarchy1"/>
    <dgm:cxn modelId="{BB44A74A-A240-4461-9775-F2660084A79B}" type="presParOf" srcId="{9F629067-E52A-43A1-A7E5-CFF7BA38C88F}" destId="{27CEB4E0-3A8F-48F4-A920-38BFF0DD6487}" srcOrd="0" destOrd="0" presId="urn:microsoft.com/office/officeart/2005/8/layout/hierarchy1"/>
    <dgm:cxn modelId="{5BDD2CA0-0407-4F40-BD86-0E0FB698AC40}" type="presParOf" srcId="{9F629067-E52A-43A1-A7E5-CFF7BA38C88F}" destId="{5FCB7172-2CE7-4F3F-B544-C6202B1E99B2}" srcOrd="1" destOrd="0" presId="urn:microsoft.com/office/officeart/2005/8/layout/hierarchy1"/>
    <dgm:cxn modelId="{F23F5DA7-3B81-421F-B96D-D5DF6ADA4719}" type="presParOf" srcId="{703F33E5-6CFB-4988-BF00-F69B98B4DAE1}" destId="{CE57AA78-7F68-4BE8-A897-6C3B763AEBDB}" srcOrd="1" destOrd="0" presId="urn:microsoft.com/office/officeart/2005/8/layout/hierarchy1"/>
    <dgm:cxn modelId="{5BDA3297-AB0A-4DA7-80BB-59AEB210E928}" type="presParOf" srcId="{200776F7-0274-47D5-ABF3-9A7014C0C17E}" destId="{4A734361-D178-454D-9428-22063F57A62B}" srcOrd="2" destOrd="0" presId="urn:microsoft.com/office/officeart/2005/8/layout/hierarchy1"/>
    <dgm:cxn modelId="{FA5A5BC4-FFC7-4A6C-97D9-6F5A0D276EC7}" type="presParOf" srcId="{200776F7-0274-47D5-ABF3-9A7014C0C17E}" destId="{7150E206-2EF8-470B-964E-9934110D7A93}" srcOrd="3" destOrd="0" presId="urn:microsoft.com/office/officeart/2005/8/layout/hierarchy1"/>
    <dgm:cxn modelId="{B63032CF-79B6-443D-A554-AF02FF9A6028}" type="presParOf" srcId="{7150E206-2EF8-470B-964E-9934110D7A93}" destId="{67282789-7D45-4CFD-82A6-E06B38EF6B0F}" srcOrd="0" destOrd="0" presId="urn:microsoft.com/office/officeart/2005/8/layout/hierarchy1"/>
    <dgm:cxn modelId="{4FA9FA0C-C1B2-49C3-9DFA-03CABD835C7A}" type="presParOf" srcId="{67282789-7D45-4CFD-82A6-E06B38EF6B0F}" destId="{9CC3D11C-19FF-4318-9F25-EFB7DDB82E19}" srcOrd="0" destOrd="0" presId="urn:microsoft.com/office/officeart/2005/8/layout/hierarchy1"/>
    <dgm:cxn modelId="{0E98850B-9085-4452-8E37-BC07F8C79D74}" type="presParOf" srcId="{67282789-7D45-4CFD-82A6-E06B38EF6B0F}" destId="{4C600A70-C218-4C92-A94E-B48F62A03CA0}" srcOrd="1" destOrd="0" presId="urn:microsoft.com/office/officeart/2005/8/layout/hierarchy1"/>
    <dgm:cxn modelId="{A3CD4997-D337-4110-92CC-8D9149EE9836}" type="presParOf" srcId="{7150E206-2EF8-470B-964E-9934110D7A93}" destId="{E296A950-1F91-4EDD-8A6C-D8ED54CE8B40}" srcOrd="1" destOrd="0" presId="urn:microsoft.com/office/officeart/2005/8/layout/hierarchy1"/>
    <dgm:cxn modelId="{F8613CAF-2671-4D05-AE08-76BD333D4762}" type="presParOf" srcId="{E296A950-1F91-4EDD-8A6C-D8ED54CE8B40}" destId="{0934F6EE-84A2-4047-8C0E-C6BC8776BC30}" srcOrd="0" destOrd="0" presId="urn:microsoft.com/office/officeart/2005/8/layout/hierarchy1"/>
    <dgm:cxn modelId="{EB028C57-02F0-4517-81CE-F5D5248DDF3D}" type="presParOf" srcId="{E296A950-1F91-4EDD-8A6C-D8ED54CE8B40}" destId="{A4DA8449-6195-4BF1-9683-989497CDD9AE}" srcOrd="1" destOrd="0" presId="urn:microsoft.com/office/officeart/2005/8/layout/hierarchy1"/>
    <dgm:cxn modelId="{E89BE4D7-3D3D-41AB-84BD-26A4ADFD42FE}" type="presParOf" srcId="{A4DA8449-6195-4BF1-9683-989497CDD9AE}" destId="{5676BBA2-AEC4-415B-9858-F722E42673B9}" srcOrd="0" destOrd="0" presId="urn:microsoft.com/office/officeart/2005/8/layout/hierarchy1"/>
    <dgm:cxn modelId="{4A626228-D05E-423E-B762-02BB10EBD765}" type="presParOf" srcId="{5676BBA2-AEC4-415B-9858-F722E42673B9}" destId="{EB622E04-AA40-4FB8-8750-651EFDD021D8}" srcOrd="0" destOrd="0" presId="urn:microsoft.com/office/officeart/2005/8/layout/hierarchy1"/>
    <dgm:cxn modelId="{C2B64B57-D1CB-4DA0-843D-D95D247A29E7}" type="presParOf" srcId="{5676BBA2-AEC4-415B-9858-F722E42673B9}" destId="{5D6E3535-18F4-4FD6-BA45-342DDEFBFC7A}" srcOrd="1" destOrd="0" presId="urn:microsoft.com/office/officeart/2005/8/layout/hierarchy1"/>
    <dgm:cxn modelId="{023F78D1-9F6C-42ED-9EB8-7B158D5E4C3D}" type="presParOf" srcId="{A4DA8449-6195-4BF1-9683-989497CDD9AE}" destId="{25FEAA72-667B-4701-8E08-918720DF4F13}" srcOrd="1" destOrd="0" presId="urn:microsoft.com/office/officeart/2005/8/layout/hierarchy1"/>
    <dgm:cxn modelId="{BB40F6D3-C427-40B9-8684-5ADBD8DC5FB3}" type="presParOf" srcId="{E296A950-1F91-4EDD-8A6C-D8ED54CE8B40}" destId="{C12DA998-787E-4D3A-8EC1-A6D99F042767}" srcOrd="2" destOrd="0" presId="urn:microsoft.com/office/officeart/2005/8/layout/hierarchy1"/>
    <dgm:cxn modelId="{DC306B21-CE9C-425D-8F03-8B6C2F30E58B}" type="presParOf" srcId="{E296A950-1F91-4EDD-8A6C-D8ED54CE8B40}" destId="{C311C483-599C-43E1-814A-C8EE190E8A8A}" srcOrd="3" destOrd="0" presId="urn:microsoft.com/office/officeart/2005/8/layout/hierarchy1"/>
    <dgm:cxn modelId="{18C2A33A-B3A4-4D62-9F83-C51AF8965C03}" type="presParOf" srcId="{C311C483-599C-43E1-814A-C8EE190E8A8A}" destId="{75076EED-250C-4E73-BE21-67B6D5BD3353}" srcOrd="0" destOrd="0" presId="urn:microsoft.com/office/officeart/2005/8/layout/hierarchy1"/>
    <dgm:cxn modelId="{8E5450F4-A2F9-41DC-BB3F-2AC53F24D5E2}" type="presParOf" srcId="{75076EED-250C-4E73-BE21-67B6D5BD3353}" destId="{CD44E850-C96C-449D-8802-B2CD4B83CFC3}" srcOrd="0" destOrd="0" presId="urn:microsoft.com/office/officeart/2005/8/layout/hierarchy1"/>
    <dgm:cxn modelId="{D3DAB0BF-7D7C-487E-8AE6-7363DBA92D23}" type="presParOf" srcId="{75076EED-250C-4E73-BE21-67B6D5BD3353}" destId="{E798DF24-EB4C-4E60-BA49-72111BAD3EED}" srcOrd="1" destOrd="0" presId="urn:microsoft.com/office/officeart/2005/8/layout/hierarchy1"/>
    <dgm:cxn modelId="{35C738FF-A8FA-405E-8880-4955284EFE9B}" type="presParOf" srcId="{C311C483-599C-43E1-814A-C8EE190E8A8A}" destId="{31A6DC24-EAB3-4127-8605-68EC8B64A6B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D4BAFC7-5C6F-4C47-B671-C73C9CA6EE12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1B29030E-7C06-4191-BF20-24ADD049E96D}">
      <dgm:prSet phldrT="[文字]"/>
      <dgm:spPr/>
      <dgm:t>
        <a:bodyPr/>
        <a:lstStyle/>
        <a:p>
          <a:r>
            <a:rPr lang="zh-TW" altLang="en-US" dirty="0" smtClean="0"/>
            <a:t>低年級</a:t>
          </a:r>
          <a:endParaRPr lang="zh-TW" altLang="en-US" dirty="0"/>
        </a:p>
      </dgm:t>
    </dgm:pt>
    <dgm:pt modelId="{83474CCE-9BD8-482A-9F74-EB2F4B59DCC0}" type="parTrans" cxnId="{9263AC04-0CB5-4E6B-9053-C0CA2D93151F}">
      <dgm:prSet/>
      <dgm:spPr/>
      <dgm:t>
        <a:bodyPr/>
        <a:lstStyle/>
        <a:p>
          <a:endParaRPr lang="zh-TW" altLang="en-US"/>
        </a:p>
      </dgm:t>
    </dgm:pt>
    <dgm:pt modelId="{EC67236B-02D9-4C86-912A-5EF353FDE0F7}" type="sibTrans" cxnId="{9263AC04-0CB5-4E6B-9053-C0CA2D93151F}">
      <dgm:prSet/>
      <dgm:spPr/>
      <dgm:t>
        <a:bodyPr/>
        <a:lstStyle/>
        <a:p>
          <a:endParaRPr lang="zh-TW" altLang="en-US"/>
        </a:p>
      </dgm:t>
    </dgm:pt>
    <dgm:pt modelId="{D0953D61-D61D-4D60-B2E4-8AE4A1E534A4}">
      <dgm:prSet phldrT="[文字]"/>
      <dgm:spPr/>
      <dgm:t>
        <a:bodyPr/>
        <a:lstStyle/>
        <a:p>
          <a:r>
            <a:rPr lang="zh-TW" altLang="en-US" dirty="0" smtClean="0"/>
            <a:t>識字量的增加</a:t>
          </a:r>
          <a:endParaRPr lang="zh-TW" altLang="en-US" dirty="0"/>
        </a:p>
      </dgm:t>
    </dgm:pt>
    <dgm:pt modelId="{1BD989A6-35F0-4AB1-96F5-900865249BBF}" type="parTrans" cxnId="{96F09DE7-7EAB-4E47-A83C-107D2D3934D3}">
      <dgm:prSet/>
      <dgm:spPr/>
      <dgm:t>
        <a:bodyPr/>
        <a:lstStyle/>
        <a:p>
          <a:endParaRPr lang="zh-TW" altLang="en-US"/>
        </a:p>
      </dgm:t>
    </dgm:pt>
    <dgm:pt modelId="{8D4BCA8F-F02B-4AC2-B503-6C5490A93931}" type="sibTrans" cxnId="{96F09DE7-7EAB-4E47-A83C-107D2D3934D3}">
      <dgm:prSet/>
      <dgm:spPr/>
      <dgm:t>
        <a:bodyPr/>
        <a:lstStyle/>
        <a:p>
          <a:endParaRPr lang="zh-TW" altLang="en-US"/>
        </a:p>
      </dgm:t>
    </dgm:pt>
    <dgm:pt modelId="{DB34D557-141B-43E1-848A-332E88A7E250}">
      <dgm:prSet phldrT="[文字]"/>
      <dgm:spPr/>
      <dgm:t>
        <a:bodyPr/>
        <a:lstStyle/>
        <a:p>
          <a:r>
            <a:rPr lang="zh-TW" altLang="en-US" dirty="0" smtClean="0"/>
            <a:t>流暢性的提昇</a:t>
          </a:r>
          <a:endParaRPr lang="zh-TW" altLang="en-US" dirty="0"/>
        </a:p>
      </dgm:t>
    </dgm:pt>
    <dgm:pt modelId="{33AE43A5-C481-4B7A-B2D9-A37A865777C6}" type="parTrans" cxnId="{9E95AAD2-04A5-470D-9C27-389E84715BA6}">
      <dgm:prSet/>
      <dgm:spPr/>
      <dgm:t>
        <a:bodyPr/>
        <a:lstStyle/>
        <a:p>
          <a:endParaRPr lang="zh-TW" altLang="en-US"/>
        </a:p>
      </dgm:t>
    </dgm:pt>
    <dgm:pt modelId="{2307EFDA-31E6-42AA-AD52-C213583E1E99}" type="sibTrans" cxnId="{9E95AAD2-04A5-470D-9C27-389E84715BA6}">
      <dgm:prSet/>
      <dgm:spPr/>
      <dgm:t>
        <a:bodyPr/>
        <a:lstStyle/>
        <a:p>
          <a:endParaRPr lang="zh-TW" altLang="en-US"/>
        </a:p>
      </dgm:t>
    </dgm:pt>
    <dgm:pt modelId="{79CA524E-72DD-4912-8F81-7F600F4D481B}">
      <dgm:prSet phldrT="[文字]"/>
      <dgm:spPr/>
      <dgm:t>
        <a:bodyPr/>
        <a:lstStyle/>
        <a:p>
          <a:r>
            <a:rPr lang="zh-TW" altLang="en-US" dirty="0" smtClean="0"/>
            <a:t>中年級</a:t>
          </a:r>
          <a:endParaRPr lang="zh-TW" altLang="en-US" dirty="0"/>
        </a:p>
      </dgm:t>
    </dgm:pt>
    <dgm:pt modelId="{A72DBD30-6C7F-498B-89BB-4B5CBC454147}" type="parTrans" cxnId="{47F2EBFD-136D-4A88-9001-B6B6B39FB8F3}">
      <dgm:prSet/>
      <dgm:spPr/>
      <dgm:t>
        <a:bodyPr/>
        <a:lstStyle/>
        <a:p>
          <a:endParaRPr lang="zh-TW" altLang="en-US"/>
        </a:p>
      </dgm:t>
    </dgm:pt>
    <dgm:pt modelId="{A7B71594-0AD9-4518-A164-D3B22F5AD245}" type="sibTrans" cxnId="{47F2EBFD-136D-4A88-9001-B6B6B39FB8F3}">
      <dgm:prSet/>
      <dgm:spPr/>
      <dgm:t>
        <a:bodyPr/>
        <a:lstStyle/>
        <a:p>
          <a:endParaRPr lang="zh-TW" altLang="en-US"/>
        </a:p>
      </dgm:t>
    </dgm:pt>
    <dgm:pt modelId="{3892CD03-48B3-49DC-B9D4-626E032EB34E}">
      <dgm:prSet phldrT="[文字]"/>
      <dgm:spPr/>
      <dgm:t>
        <a:bodyPr/>
        <a:lstStyle/>
        <a:p>
          <a:r>
            <a:rPr lang="zh-TW" altLang="en-US" dirty="0" smtClean="0"/>
            <a:t>直接理解能力</a:t>
          </a:r>
          <a:endParaRPr lang="zh-TW" altLang="en-US" dirty="0"/>
        </a:p>
      </dgm:t>
    </dgm:pt>
    <dgm:pt modelId="{FEEECD41-7D25-4992-8240-061EB4EF47C4}" type="parTrans" cxnId="{3CF26D50-EDBB-4DCE-9CE8-5EAA0AF48324}">
      <dgm:prSet/>
      <dgm:spPr/>
      <dgm:t>
        <a:bodyPr/>
        <a:lstStyle/>
        <a:p>
          <a:endParaRPr lang="zh-TW" altLang="en-US"/>
        </a:p>
      </dgm:t>
    </dgm:pt>
    <dgm:pt modelId="{34501207-55D9-49E3-BB4D-BC85C03AC001}" type="sibTrans" cxnId="{3CF26D50-EDBB-4DCE-9CE8-5EAA0AF48324}">
      <dgm:prSet/>
      <dgm:spPr/>
      <dgm:t>
        <a:bodyPr/>
        <a:lstStyle/>
        <a:p>
          <a:endParaRPr lang="zh-TW" altLang="en-US"/>
        </a:p>
      </dgm:t>
    </dgm:pt>
    <dgm:pt modelId="{6CEAB63B-BCAD-401B-BECA-8203D665A82C}">
      <dgm:prSet phldrT="[文字]"/>
      <dgm:spPr/>
      <dgm:t>
        <a:bodyPr/>
        <a:lstStyle/>
        <a:p>
          <a:r>
            <a:rPr lang="zh-TW" altLang="en-US" dirty="0" smtClean="0"/>
            <a:t>詞彙量的擴增</a:t>
          </a:r>
          <a:endParaRPr lang="zh-TW" altLang="en-US" dirty="0"/>
        </a:p>
      </dgm:t>
    </dgm:pt>
    <dgm:pt modelId="{96A53154-C103-45C3-8FF7-0EB0E6441D39}" type="parTrans" cxnId="{3A0AE999-B3BF-4FCA-AFDC-8078C545C2F9}">
      <dgm:prSet/>
      <dgm:spPr/>
      <dgm:t>
        <a:bodyPr/>
        <a:lstStyle/>
        <a:p>
          <a:endParaRPr lang="zh-TW" altLang="en-US"/>
        </a:p>
      </dgm:t>
    </dgm:pt>
    <dgm:pt modelId="{094E4C92-6ACC-47EE-91D4-3D0958275790}" type="sibTrans" cxnId="{3A0AE999-B3BF-4FCA-AFDC-8078C545C2F9}">
      <dgm:prSet/>
      <dgm:spPr/>
      <dgm:t>
        <a:bodyPr/>
        <a:lstStyle/>
        <a:p>
          <a:endParaRPr lang="zh-TW" altLang="en-US"/>
        </a:p>
      </dgm:t>
    </dgm:pt>
    <dgm:pt modelId="{C8B2D20B-F2BF-4ABD-855E-034126853494}">
      <dgm:prSet phldrT="[文字]"/>
      <dgm:spPr/>
      <dgm:t>
        <a:bodyPr/>
        <a:lstStyle/>
        <a:p>
          <a:r>
            <a:rPr lang="zh-TW" altLang="en-US" dirty="0" smtClean="0"/>
            <a:t>高年級</a:t>
          </a:r>
          <a:endParaRPr lang="zh-TW" altLang="en-US" dirty="0"/>
        </a:p>
      </dgm:t>
    </dgm:pt>
    <dgm:pt modelId="{7CBBC208-EA43-4CF9-BCD1-F9CC686E0388}" type="parTrans" cxnId="{0A5F051F-F80D-48BD-B3CB-05DF9688F912}">
      <dgm:prSet/>
      <dgm:spPr/>
      <dgm:t>
        <a:bodyPr/>
        <a:lstStyle/>
        <a:p>
          <a:endParaRPr lang="zh-TW" altLang="en-US"/>
        </a:p>
      </dgm:t>
    </dgm:pt>
    <dgm:pt modelId="{503F5EF6-4518-4EB2-8409-E1A59BE59A61}" type="sibTrans" cxnId="{0A5F051F-F80D-48BD-B3CB-05DF9688F912}">
      <dgm:prSet/>
      <dgm:spPr/>
      <dgm:t>
        <a:bodyPr/>
        <a:lstStyle/>
        <a:p>
          <a:endParaRPr lang="zh-TW" altLang="en-US"/>
        </a:p>
      </dgm:t>
    </dgm:pt>
    <dgm:pt modelId="{629E0694-C8B7-4903-B696-92A817B3F926}">
      <dgm:prSet phldrT="[文字]" custT="1"/>
      <dgm:spPr/>
      <dgm:t>
        <a:bodyPr/>
        <a:lstStyle/>
        <a:p>
          <a:r>
            <a:rPr lang="zh-TW" altLang="en-US" sz="2000" dirty="0" smtClean="0"/>
            <a:t>直接理解的自動化</a:t>
          </a:r>
          <a:endParaRPr lang="zh-TW" altLang="en-US" sz="2000" dirty="0"/>
        </a:p>
      </dgm:t>
    </dgm:pt>
    <dgm:pt modelId="{40946728-31A3-4931-9089-DE529BC03243}" type="parTrans" cxnId="{BE2614F3-C383-48A4-A04E-45CC4454F687}">
      <dgm:prSet/>
      <dgm:spPr/>
      <dgm:t>
        <a:bodyPr/>
        <a:lstStyle/>
        <a:p>
          <a:endParaRPr lang="zh-TW" altLang="en-US"/>
        </a:p>
      </dgm:t>
    </dgm:pt>
    <dgm:pt modelId="{242BFBC4-28C8-41D3-9038-0F4CA89478A0}" type="sibTrans" cxnId="{BE2614F3-C383-48A4-A04E-45CC4454F687}">
      <dgm:prSet/>
      <dgm:spPr/>
      <dgm:t>
        <a:bodyPr/>
        <a:lstStyle/>
        <a:p>
          <a:endParaRPr lang="zh-TW" altLang="en-US"/>
        </a:p>
      </dgm:t>
    </dgm:pt>
    <dgm:pt modelId="{196EE54B-8A45-4D5D-A4A2-645940C127DA}">
      <dgm:prSet phldrT="[文字]" custT="1"/>
      <dgm:spPr/>
      <dgm:t>
        <a:bodyPr/>
        <a:lstStyle/>
        <a:p>
          <a:r>
            <a:rPr lang="zh-TW" altLang="en-US" sz="2000" dirty="0" smtClean="0"/>
            <a:t>詮釋理解能力的發展</a:t>
          </a:r>
          <a:endParaRPr lang="zh-TW" altLang="en-US" sz="2000" dirty="0"/>
        </a:p>
      </dgm:t>
    </dgm:pt>
    <dgm:pt modelId="{9197258C-3623-44E3-981C-20EA538A3A09}" type="parTrans" cxnId="{ED489FD0-DD47-4067-8D99-2C6A71BC00ED}">
      <dgm:prSet/>
      <dgm:spPr/>
      <dgm:t>
        <a:bodyPr/>
        <a:lstStyle/>
        <a:p>
          <a:endParaRPr lang="zh-TW" altLang="en-US"/>
        </a:p>
      </dgm:t>
    </dgm:pt>
    <dgm:pt modelId="{9B12DCB7-F32C-4BF9-B46C-1CF1A5868593}" type="sibTrans" cxnId="{ED489FD0-DD47-4067-8D99-2C6A71BC00ED}">
      <dgm:prSet/>
      <dgm:spPr/>
      <dgm:t>
        <a:bodyPr/>
        <a:lstStyle/>
        <a:p>
          <a:endParaRPr lang="zh-TW" altLang="en-US"/>
        </a:p>
      </dgm:t>
    </dgm:pt>
    <dgm:pt modelId="{4DE210B8-3229-4536-8D26-9E5C2DCA9618}" type="pres">
      <dgm:prSet presAssocID="{7D4BAFC7-5C6F-4C47-B671-C73C9CA6EE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7A862D2-C03F-4DD3-B82C-1424050AD4A2}" type="pres">
      <dgm:prSet presAssocID="{7D4BAFC7-5C6F-4C47-B671-C73C9CA6EE12}" presName="tSp" presStyleCnt="0"/>
      <dgm:spPr/>
    </dgm:pt>
    <dgm:pt modelId="{779CA810-8FCA-42E3-B262-CA49C2BC58D2}" type="pres">
      <dgm:prSet presAssocID="{7D4BAFC7-5C6F-4C47-B671-C73C9CA6EE12}" presName="bSp" presStyleCnt="0"/>
      <dgm:spPr/>
    </dgm:pt>
    <dgm:pt modelId="{C48228EC-7D4C-48B5-B814-5E0C43E1DA44}" type="pres">
      <dgm:prSet presAssocID="{7D4BAFC7-5C6F-4C47-B671-C73C9CA6EE12}" presName="process" presStyleCnt="0"/>
      <dgm:spPr/>
    </dgm:pt>
    <dgm:pt modelId="{D1718A49-CB17-407D-A18F-BB4603FCA393}" type="pres">
      <dgm:prSet presAssocID="{1B29030E-7C06-4191-BF20-24ADD049E96D}" presName="composite1" presStyleCnt="0"/>
      <dgm:spPr/>
    </dgm:pt>
    <dgm:pt modelId="{083A7D62-CB53-4F6C-9362-35E3280B9233}" type="pres">
      <dgm:prSet presAssocID="{1B29030E-7C06-4191-BF20-24ADD049E96D}" presName="dummyNode1" presStyleLbl="node1" presStyleIdx="0" presStyleCnt="3"/>
      <dgm:spPr/>
    </dgm:pt>
    <dgm:pt modelId="{E960BFB4-462C-4B69-BACA-F7D5E341C7B0}" type="pres">
      <dgm:prSet presAssocID="{1B29030E-7C06-4191-BF20-24ADD049E96D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2093B3F-C5BA-4730-BC19-6A13A8DC29B7}" type="pres">
      <dgm:prSet presAssocID="{1B29030E-7C06-4191-BF20-24ADD049E96D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61537F-60A3-48B3-A304-48CF8F384DDF}" type="pres">
      <dgm:prSet presAssocID="{1B29030E-7C06-4191-BF20-24ADD049E96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E3070F-3C45-4326-98E3-BE06FFDFB384}" type="pres">
      <dgm:prSet presAssocID="{1B29030E-7C06-4191-BF20-24ADD049E96D}" presName="connSite1" presStyleCnt="0"/>
      <dgm:spPr/>
    </dgm:pt>
    <dgm:pt modelId="{C29A5CB5-EE6E-481D-A449-E4D0AE84AAA3}" type="pres">
      <dgm:prSet presAssocID="{EC67236B-02D9-4C86-912A-5EF353FDE0F7}" presName="Name9" presStyleLbl="sibTrans2D1" presStyleIdx="0" presStyleCnt="2"/>
      <dgm:spPr/>
      <dgm:t>
        <a:bodyPr/>
        <a:lstStyle/>
        <a:p>
          <a:endParaRPr lang="zh-TW" altLang="en-US"/>
        </a:p>
      </dgm:t>
    </dgm:pt>
    <dgm:pt modelId="{545B7564-0EDA-458E-8FF6-5B7CBB56CB11}" type="pres">
      <dgm:prSet presAssocID="{79CA524E-72DD-4912-8F81-7F600F4D481B}" presName="composite2" presStyleCnt="0"/>
      <dgm:spPr/>
    </dgm:pt>
    <dgm:pt modelId="{BF8FBCC7-1C63-48CE-ABE7-A1A349C4B826}" type="pres">
      <dgm:prSet presAssocID="{79CA524E-72DD-4912-8F81-7F600F4D481B}" presName="dummyNode2" presStyleLbl="node1" presStyleIdx="0" presStyleCnt="3"/>
      <dgm:spPr/>
    </dgm:pt>
    <dgm:pt modelId="{303E157D-732F-4722-A867-4D161EB69430}" type="pres">
      <dgm:prSet presAssocID="{79CA524E-72DD-4912-8F81-7F600F4D481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F2F46FE-72FC-4CF3-9B62-F7138297E6BE}" type="pres">
      <dgm:prSet presAssocID="{79CA524E-72DD-4912-8F81-7F600F4D481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C70AFC1-8C17-4A1E-8455-39BF6A8A3163}" type="pres">
      <dgm:prSet presAssocID="{79CA524E-72DD-4912-8F81-7F600F4D481B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CBC38F-A688-48A6-BF4A-E9FFADBDE44C}" type="pres">
      <dgm:prSet presAssocID="{79CA524E-72DD-4912-8F81-7F600F4D481B}" presName="connSite2" presStyleCnt="0"/>
      <dgm:spPr/>
    </dgm:pt>
    <dgm:pt modelId="{D4E21532-F6F9-46F5-A307-09339C8B0083}" type="pres">
      <dgm:prSet presAssocID="{A7B71594-0AD9-4518-A164-D3B22F5AD245}" presName="Name18" presStyleLbl="sibTrans2D1" presStyleIdx="1" presStyleCnt="2"/>
      <dgm:spPr/>
      <dgm:t>
        <a:bodyPr/>
        <a:lstStyle/>
        <a:p>
          <a:endParaRPr lang="zh-TW" altLang="en-US"/>
        </a:p>
      </dgm:t>
    </dgm:pt>
    <dgm:pt modelId="{5D1AAA44-4732-4CD4-9050-E4F689CBCBB3}" type="pres">
      <dgm:prSet presAssocID="{C8B2D20B-F2BF-4ABD-855E-034126853494}" presName="composite1" presStyleCnt="0"/>
      <dgm:spPr/>
    </dgm:pt>
    <dgm:pt modelId="{B1DBD75A-D853-4002-9BA2-F58847D5A092}" type="pres">
      <dgm:prSet presAssocID="{C8B2D20B-F2BF-4ABD-855E-034126853494}" presName="dummyNode1" presStyleLbl="node1" presStyleIdx="1" presStyleCnt="3"/>
      <dgm:spPr/>
    </dgm:pt>
    <dgm:pt modelId="{633EAEAB-130B-47E4-A528-61221EDF86A4}" type="pres">
      <dgm:prSet presAssocID="{C8B2D20B-F2BF-4ABD-855E-034126853494}" presName="childNode1" presStyleLbl="bgAcc1" presStyleIdx="2" presStyleCnt="3" custScaleX="12271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6D7DD79-E3CC-4736-BAC1-A52B10D09DA2}" type="pres">
      <dgm:prSet presAssocID="{C8B2D20B-F2BF-4ABD-855E-03412685349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0C5F6A6-A858-4D83-9214-4DBBE93FC084}" type="pres">
      <dgm:prSet presAssocID="{C8B2D20B-F2BF-4ABD-855E-03412685349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F53642-E3EB-4348-8DD3-0D01CB69196E}" type="pres">
      <dgm:prSet presAssocID="{C8B2D20B-F2BF-4ABD-855E-034126853494}" presName="connSite1" presStyleCnt="0"/>
      <dgm:spPr/>
    </dgm:pt>
  </dgm:ptLst>
  <dgm:cxnLst>
    <dgm:cxn modelId="{EFEDD584-182E-48FD-B9D6-43689F6C7DCA}" type="presOf" srcId="{DB34D557-141B-43E1-848A-332E88A7E250}" destId="{C2093B3F-C5BA-4730-BC19-6A13A8DC29B7}" srcOrd="1" destOrd="1" presId="urn:microsoft.com/office/officeart/2005/8/layout/hProcess4"/>
    <dgm:cxn modelId="{A8C96291-15B1-4FB2-9A2A-928E6F1B8A17}" type="presOf" srcId="{6CEAB63B-BCAD-401B-BECA-8203D665A82C}" destId="{FF2F46FE-72FC-4CF3-9B62-F7138297E6BE}" srcOrd="1" destOrd="1" presId="urn:microsoft.com/office/officeart/2005/8/layout/hProcess4"/>
    <dgm:cxn modelId="{9E95AAD2-04A5-470D-9C27-389E84715BA6}" srcId="{1B29030E-7C06-4191-BF20-24ADD049E96D}" destId="{DB34D557-141B-43E1-848A-332E88A7E250}" srcOrd="1" destOrd="0" parTransId="{33AE43A5-C481-4B7A-B2D9-A37A865777C6}" sibTransId="{2307EFDA-31E6-42AA-AD52-C213583E1E99}"/>
    <dgm:cxn modelId="{ED489FD0-DD47-4067-8D99-2C6A71BC00ED}" srcId="{C8B2D20B-F2BF-4ABD-855E-034126853494}" destId="{196EE54B-8A45-4D5D-A4A2-645940C127DA}" srcOrd="1" destOrd="0" parTransId="{9197258C-3623-44E3-981C-20EA538A3A09}" sibTransId="{9B12DCB7-F32C-4BF9-B46C-1CF1A5868593}"/>
    <dgm:cxn modelId="{9263AC04-0CB5-4E6B-9053-C0CA2D93151F}" srcId="{7D4BAFC7-5C6F-4C47-B671-C73C9CA6EE12}" destId="{1B29030E-7C06-4191-BF20-24ADD049E96D}" srcOrd="0" destOrd="0" parTransId="{83474CCE-9BD8-482A-9F74-EB2F4B59DCC0}" sibTransId="{EC67236B-02D9-4C86-912A-5EF353FDE0F7}"/>
    <dgm:cxn modelId="{7330F8CE-0BC4-450D-9431-584B9FDF07E8}" type="presOf" srcId="{A7B71594-0AD9-4518-A164-D3B22F5AD245}" destId="{D4E21532-F6F9-46F5-A307-09339C8B0083}" srcOrd="0" destOrd="0" presId="urn:microsoft.com/office/officeart/2005/8/layout/hProcess4"/>
    <dgm:cxn modelId="{0A5F051F-F80D-48BD-B3CB-05DF9688F912}" srcId="{7D4BAFC7-5C6F-4C47-B671-C73C9CA6EE12}" destId="{C8B2D20B-F2BF-4ABD-855E-034126853494}" srcOrd="2" destOrd="0" parTransId="{7CBBC208-EA43-4CF9-BCD1-F9CC686E0388}" sibTransId="{503F5EF6-4518-4EB2-8409-E1A59BE59A61}"/>
    <dgm:cxn modelId="{BE2614F3-C383-48A4-A04E-45CC4454F687}" srcId="{C8B2D20B-F2BF-4ABD-855E-034126853494}" destId="{629E0694-C8B7-4903-B696-92A817B3F926}" srcOrd="0" destOrd="0" parTransId="{40946728-31A3-4931-9089-DE529BC03243}" sibTransId="{242BFBC4-28C8-41D3-9038-0F4CA89478A0}"/>
    <dgm:cxn modelId="{96F09DE7-7EAB-4E47-A83C-107D2D3934D3}" srcId="{1B29030E-7C06-4191-BF20-24ADD049E96D}" destId="{D0953D61-D61D-4D60-B2E4-8AE4A1E534A4}" srcOrd="0" destOrd="0" parTransId="{1BD989A6-35F0-4AB1-96F5-900865249BBF}" sibTransId="{8D4BCA8F-F02B-4AC2-B503-6C5490A93931}"/>
    <dgm:cxn modelId="{035297C5-91CC-4666-B53C-E29915E7C5F8}" type="presOf" srcId="{79CA524E-72DD-4912-8F81-7F600F4D481B}" destId="{8C70AFC1-8C17-4A1E-8455-39BF6A8A3163}" srcOrd="0" destOrd="0" presId="urn:microsoft.com/office/officeart/2005/8/layout/hProcess4"/>
    <dgm:cxn modelId="{5F858790-FF00-456B-8BE3-DA807520B84F}" type="presOf" srcId="{196EE54B-8A45-4D5D-A4A2-645940C127DA}" destId="{D6D7DD79-E3CC-4736-BAC1-A52B10D09DA2}" srcOrd="1" destOrd="1" presId="urn:microsoft.com/office/officeart/2005/8/layout/hProcess4"/>
    <dgm:cxn modelId="{2FF964C7-8C91-411A-9D30-990B9BA81761}" type="presOf" srcId="{3892CD03-48B3-49DC-B9D4-626E032EB34E}" destId="{303E157D-732F-4722-A867-4D161EB69430}" srcOrd="0" destOrd="0" presId="urn:microsoft.com/office/officeart/2005/8/layout/hProcess4"/>
    <dgm:cxn modelId="{C74D07E2-676E-4841-B977-F9CEE8E985E5}" type="presOf" srcId="{6CEAB63B-BCAD-401B-BECA-8203D665A82C}" destId="{303E157D-732F-4722-A867-4D161EB69430}" srcOrd="0" destOrd="1" presId="urn:microsoft.com/office/officeart/2005/8/layout/hProcess4"/>
    <dgm:cxn modelId="{A054323A-5341-447E-BEA2-176753320459}" type="presOf" srcId="{629E0694-C8B7-4903-B696-92A817B3F926}" destId="{D6D7DD79-E3CC-4736-BAC1-A52B10D09DA2}" srcOrd="1" destOrd="0" presId="urn:microsoft.com/office/officeart/2005/8/layout/hProcess4"/>
    <dgm:cxn modelId="{DF9CD15E-0E55-4759-9EBA-27853C69BFD9}" type="presOf" srcId="{DB34D557-141B-43E1-848A-332E88A7E250}" destId="{E960BFB4-462C-4B69-BACA-F7D5E341C7B0}" srcOrd="0" destOrd="1" presId="urn:microsoft.com/office/officeart/2005/8/layout/hProcess4"/>
    <dgm:cxn modelId="{C02BF187-4CF6-4CCD-9EDB-80C054E422AC}" type="presOf" srcId="{196EE54B-8A45-4D5D-A4A2-645940C127DA}" destId="{633EAEAB-130B-47E4-A528-61221EDF86A4}" srcOrd="0" destOrd="1" presId="urn:microsoft.com/office/officeart/2005/8/layout/hProcess4"/>
    <dgm:cxn modelId="{7D843D2D-DAD9-49DD-BCAD-E55C893487D2}" type="presOf" srcId="{7D4BAFC7-5C6F-4C47-B671-C73C9CA6EE12}" destId="{4DE210B8-3229-4536-8D26-9E5C2DCA9618}" srcOrd="0" destOrd="0" presId="urn:microsoft.com/office/officeart/2005/8/layout/hProcess4"/>
    <dgm:cxn modelId="{A1E0C174-44E1-45AD-AD6D-E06A7EBD4703}" type="presOf" srcId="{C8B2D20B-F2BF-4ABD-855E-034126853494}" destId="{C0C5F6A6-A858-4D83-9214-4DBBE93FC084}" srcOrd="0" destOrd="0" presId="urn:microsoft.com/office/officeart/2005/8/layout/hProcess4"/>
    <dgm:cxn modelId="{D595CB0D-A0C0-4C2C-BC76-777E3981B07C}" type="presOf" srcId="{D0953D61-D61D-4D60-B2E4-8AE4A1E534A4}" destId="{E960BFB4-462C-4B69-BACA-F7D5E341C7B0}" srcOrd="0" destOrd="0" presId="urn:microsoft.com/office/officeart/2005/8/layout/hProcess4"/>
    <dgm:cxn modelId="{3CF26D50-EDBB-4DCE-9CE8-5EAA0AF48324}" srcId="{79CA524E-72DD-4912-8F81-7F600F4D481B}" destId="{3892CD03-48B3-49DC-B9D4-626E032EB34E}" srcOrd="0" destOrd="0" parTransId="{FEEECD41-7D25-4992-8240-061EB4EF47C4}" sibTransId="{34501207-55D9-49E3-BB4D-BC85C03AC001}"/>
    <dgm:cxn modelId="{873C52AD-EC01-47ED-B4B4-326BB182B638}" type="presOf" srcId="{629E0694-C8B7-4903-B696-92A817B3F926}" destId="{633EAEAB-130B-47E4-A528-61221EDF86A4}" srcOrd="0" destOrd="0" presId="urn:microsoft.com/office/officeart/2005/8/layout/hProcess4"/>
    <dgm:cxn modelId="{C5DEB9E9-FD97-49CD-BDBA-1C1F412F0194}" type="presOf" srcId="{3892CD03-48B3-49DC-B9D4-626E032EB34E}" destId="{FF2F46FE-72FC-4CF3-9B62-F7138297E6BE}" srcOrd="1" destOrd="0" presId="urn:microsoft.com/office/officeart/2005/8/layout/hProcess4"/>
    <dgm:cxn modelId="{DF788E60-CF6A-4204-BC01-D43CF0ABB190}" type="presOf" srcId="{1B29030E-7C06-4191-BF20-24ADD049E96D}" destId="{6961537F-60A3-48B3-A304-48CF8F384DDF}" srcOrd="0" destOrd="0" presId="urn:microsoft.com/office/officeart/2005/8/layout/hProcess4"/>
    <dgm:cxn modelId="{33E00667-373C-42FB-A471-6B6E71DEE713}" type="presOf" srcId="{EC67236B-02D9-4C86-912A-5EF353FDE0F7}" destId="{C29A5CB5-EE6E-481D-A449-E4D0AE84AAA3}" srcOrd="0" destOrd="0" presId="urn:microsoft.com/office/officeart/2005/8/layout/hProcess4"/>
    <dgm:cxn modelId="{47F2EBFD-136D-4A88-9001-B6B6B39FB8F3}" srcId="{7D4BAFC7-5C6F-4C47-B671-C73C9CA6EE12}" destId="{79CA524E-72DD-4912-8F81-7F600F4D481B}" srcOrd="1" destOrd="0" parTransId="{A72DBD30-6C7F-498B-89BB-4B5CBC454147}" sibTransId="{A7B71594-0AD9-4518-A164-D3B22F5AD245}"/>
    <dgm:cxn modelId="{CCB3B4BA-0FBC-472A-BBD3-C0F67009BBBB}" type="presOf" srcId="{D0953D61-D61D-4D60-B2E4-8AE4A1E534A4}" destId="{C2093B3F-C5BA-4730-BC19-6A13A8DC29B7}" srcOrd="1" destOrd="0" presId="urn:microsoft.com/office/officeart/2005/8/layout/hProcess4"/>
    <dgm:cxn modelId="{3A0AE999-B3BF-4FCA-AFDC-8078C545C2F9}" srcId="{79CA524E-72DD-4912-8F81-7F600F4D481B}" destId="{6CEAB63B-BCAD-401B-BECA-8203D665A82C}" srcOrd="1" destOrd="0" parTransId="{96A53154-C103-45C3-8FF7-0EB0E6441D39}" sibTransId="{094E4C92-6ACC-47EE-91D4-3D0958275790}"/>
    <dgm:cxn modelId="{B1A3E37F-C984-4987-BEC5-97598CD659C6}" type="presParOf" srcId="{4DE210B8-3229-4536-8D26-9E5C2DCA9618}" destId="{87A862D2-C03F-4DD3-B82C-1424050AD4A2}" srcOrd="0" destOrd="0" presId="urn:microsoft.com/office/officeart/2005/8/layout/hProcess4"/>
    <dgm:cxn modelId="{162D2EBD-E542-461C-9EC0-BE266A93F942}" type="presParOf" srcId="{4DE210B8-3229-4536-8D26-9E5C2DCA9618}" destId="{779CA810-8FCA-42E3-B262-CA49C2BC58D2}" srcOrd="1" destOrd="0" presId="urn:microsoft.com/office/officeart/2005/8/layout/hProcess4"/>
    <dgm:cxn modelId="{3E25EDB5-6FA9-40F1-B2A4-6FCD5B2CA44F}" type="presParOf" srcId="{4DE210B8-3229-4536-8D26-9E5C2DCA9618}" destId="{C48228EC-7D4C-48B5-B814-5E0C43E1DA44}" srcOrd="2" destOrd="0" presId="urn:microsoft.com/office/officeart/2005/8/layout/hProcess4"/>
    <dgm:cxn modelId="{3E22CD51-D72C-4677-8588-C36CACDA656E}" type="presParOf" srcId="{C48228EC-7D4C-48B5-B814-5E0C43E1DA44}" destId="{D1718A49-CB17-407D-A18F-BB4603FCA393}" srcOrd="0" destOrd="0" presId="urn:microsoft.com/office/officeart/2005/8/layout/hProcess4"/>
    <dgm:cxn modelId="{B353DBF8-0262-4049-A592-6F6F7BE33BED}" type="presParOf" srcId="{D1718A49-CB17-407D-A18F-BB4603FCA393}" destId="{083A7D62-CB53-4F6C-9362-35E3280B9233}" srcOrd="0" destOrd="0" presId="urn:microsoft.com/office/officeart/2005/8/layout/hProcess4"/>
    <dgm:cxn modelId="{BF8E19A5-F087-4CD8-9344-D5F9498DDD85}" type="presParOf" srcId="{D1718A49-CB17-407D-A18F-BB4603FCA393}" destId="{E960BFB4-462C-4B69-BACA-F7D5E341C7B0}" srcOrd="1" destOrd="0" presId="urn:microsoft.com/office/officeart/2005/8/layout/hProcess4"/>
    <dgm:cxn modelId="{DB297B3B-439A-4A0C-A027-EF96CB58F98E}" type="presParOf" srcId="{D1718A49-CB17-407D-A18F-BB4603FCA393}" destId="{C2093B3F-C5BA-4730-BC19-6A13A8DC29B7}" srcOrd="2" destOrd="0" presId="urn:microsoft.com/office/officeart/2005/8/layout/hProcess4"/>
    <dgm:cxn modelId="{FFD6DFBE-AE33-42B0-B4E5-D298265612F7}" type="presParOf" srcId="{D1718A49-CB17-407D-A18F-BB4603FCA393}" destId="{6961537F-60A3-48B3-A304-48CF8F384DDF}" srcOrd="3" destOrd="0" presId="urn:microsoft.com/office/officeart/2005/8/layout/hProcess4"/>
    <dgm:cxn modelId="{34EEF4E5-1B92-4E68-8520-434707314A72}" type="presParOf" srcId="{D1718A49-CB17-407D-A18F-BB4603FCA393}" destId="{B6E3070F-3C45-4326-98E3-BE06FFDFB384}" srcOrd="4" destOrd="0" presId="urn:microsoft.com/office/officeart/2005/8/layout/hProcess4"/>
    <dgm:cxn modelId="{D3C414BF-3524-4874-84BC-9CE759D9F140}" type="presParOf" srcId="{C48228EC-7D4C-48B5-B814-5E0C43E1DA44}" destId="{C29A5CB5-EE6E-481D-A449-E4D0AE84AAA3}" srcOrd="1" destOrd="0" presId="urn:microsoft.com/office/officeart/2005/8/layout/hProcess4"/>
    <dgm:cxn modelId="{B02CC7CD-CD8D-45DE-A771-AA61DC22FD52}" type="presParOf" srcId="{C48228EC-7D4C-48B5-B814-5E0C43E1DA44}" destId="{545B7564-0EDA-458E-8FF6-5B7CBB56CB11}" srcOrd="2" destOrd="0" presId="urn:microsoft.com/office/officeart/2005/8/layout/hProcess4"/>
    <dgm:cxn modelId="{CF82A0A0-CE43-4239-91FA-A72E8646AEB0}" type="presParOf" srcId="{545B7564-0EDA-458E-8FF6-5B7CBB56CB11}" destId="{BF8FBCC7-1C63-48CE-ABE7-A1A349C4B826}" srcOrd="0" destOrd="0" presId="urn:microsoft.com/office/officeart/2005/8/layout/hProcess4"/>
    <dgm:cxn modelId="{FD8A9E13-1A7C-4FD5-B3ED-872F957E2B2E}" type="presParOf" srcId="{545B7564-0EDA-458E-8FF6-5B7CBB56CB11}" destId="{303E157D-732F-4722-A867-4D161EB69430}" srcOrd="1" destOrd="0" presId="urn:microsoft.com/office/officeart/2005/8/layout/hProcess4"/>
    <dgm:cxn modelId="{7DBE150A-7511-4B13-AD6F-4DF054C1B661}" type="presParOf" srcId="{545B7564-0EDA-458E-8FF6-5B7CBB56CB11}" destId="{FF2F46FE-72FC-4CF3-9B62-F7138297E6BE}" srcOrd="2" destOrd="0" presId="urn:microsoft.com/office/officeart/2005/8/layout/hProcess4"/>
    <dgm:cxn modelId="{7E79BF60-89E4-4F72-92A0-A8ED362DDC02}" type="presParOf" srcId="{545B7564-0EDA-458E-8FF6-5B7CBB56CB11}" destId="{8C70AFC1-8C17-4A1E-8455-39BF6A8A3163}" srcOrd="3" destOrd="0" presId="urn:microsoft.com/office/officeart/2005/8/layout/hProcess4"/>
    <dgm:cxn modelId="{95ED44DE-CD15-4805-880A-CF7BFA071501}" type="presParOf" srcId="{545B7564-0EDA-458E-8FF6-5B7CBB56CB11}" destId="{E7CBC38F-A688-48A6-BF4A-E9FFADBDE44C}" srcOrd="4" destOrd="0" presId="urn:microsoft.com/office/officeart/2005/8/layout/hProcess4"/>
    <dgm:cxn modelId="{3F3217DB-095D-4A51-8C43-7497B558E12B}" type="presParOf" srcId="{C48228EC-7D4C-48B5-B814-5E0C43E1DA44}" destId="{D4E21532-F6F9-46F5-A307-09339C8B0083}" srcOrd="3" destOrd="0" presId="urn:microsoft.com/office/officeart/2005/8/layout/hProcess4"/>
    <dgm:cxn modelId="{C9E2B4D1-0543-488E-8976-B4031FAF14FB}" type="presParOf" srcId="{C48228EC-7D4C-48B5-B814-5E0C43E1DA44}" destId="{5D1AAA44-4732-4CD4-9050-E4F689CBCBB3}" srcOrd="4" destOrd="0" presId="urn:microsoft.com/office/officeart/2005/8/layout/hProcess4"/>
    <dgm:cxn modelId="{0D1317D5-C624-4D1E-B99B-E6B5CA2ACB1F}" type="presParOf" srcId="{5D1AAA44-4732-4CD4-9050-E4F689CBCBB3}" destId="{B1DBD75A-D853-4002-9BA2-F58847D5A092}" srcOrd="0" destOrd="0" presId="urn:microsoft.com/office/officeart/2005/8/layout/hProcess4"/>
    <dgm:cxn modelId="{F8270FBE-2660-4D06-84BC-13EF65ED1FF0}" type="presParOf" srcId="{5D1AAA44-4732-4CD4-9050-E4F689CBCBB3}" destId="{633EAEAB-130B-47E4-A528-61221EDF86A4}" srcOrd="1" destOrd="0" presId="urn:microsoft.com/office/officeart/2005/8/layout/hProcess4"/>
    <dgm:cxn modelId="{0E644081-3D47-40A0-87FB-4F304AC6E3AD}" type="presParOf" srcId="{5D1AAA44-4732-4CD4-9050-E4F689CBCBB3}" destId="{D6D7DD79-E3CC-4736-BAC1-A52B10D09DA2}" srcOrd="2" destOrd="0" presId="urn:microsoft.com/office/officeart/2005/8/layout/hProcess4"/>
    <dgm:cxn modelId="{05700BD3-F2D9-4F82-AE81-064E809A7C73}" type="presParOf" srcId="{5D1AAA44-4732-4CD4-9050-E4F689CBCBB3}" destId="{C0C5F6A6-A858-4D83-9214-4DBBE93FC084}" srcOrd="3" destOrd="0" presId="urn:microsoft.com/office/officeart/2005/8/layout/hProcess4"/>
    <dgm:cxn modelId="{C873B030-3BC4-4349-A83B-321434108C51}" type="presParOf" srcId="{5D1AAA44-4732-4CD4-9050-E4F689CBCBB3}" destId="{62F53642-E3EB-4348-8DD3-0D01CB69196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DACEA9-71DC-44EF-A186-CC962C79DC21}">
      <dsp:nvSpPr>
        <dsp:cNvPr id="0" name=""/>
        <dsp:cNvSpPr/>
      </dsp:nvSpPr>
      <dsp:spPr>
        <a:xfrm>
          <a:off x="4608519" y="2664291"/>
          <a:ext cx="2815869" cy="2016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/>
            <a:t>親子共讀</a:t>
          </a:r>
          <a:endParaRPr lang="zh-TW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/>
            <a:t>獨立閱讀</a:t>
          </a:r>
          <a:endParaRPr lang="zh-TW" altLang="en-US" sz="2400" kern="1200" dirty="0"/>
        </a:p>
      </dsp:txBody>
      <dsp:txXfrm>
        <a:off x="5453280" y="3168293"/>
        <a:ext cx="1971108" cy="1512006"/>
      </dsp:txXfrm>
    </dsp:sp>
    <dsp:sp modelId="{57720452-C03F-4072-8229-7D309FF4D00C}">
      <dsp:nvSpPr>
        <dsp:cNvPr id="0" name=""/>
        <dsp:cNvSpPr/>
      </dsp:nvSpPr>
      <dsp:spPr>
        <a:xfrm>
          <a:off x="1" y="2880317"/>
          <a:ext cx="2879391" cy="1815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/>
            <a:t>字的書寫</a:t>
          </a:r>
          <a:endParaRPr lang="zh-TW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/>
            <a:t>造詞與造句</a:t>
          </a:r>
          <a:endParaRPr lang="zh-TW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400" kern="1200" dirty="0" smtClean="0"/>
            <a:t>短文與作文</a:t>
          </a:r>
          <a:endParaRPr lang="zh-TW" altLang="en-US" sz="2400" kern="1200" dirty="0"/>
        </a:p>
      </dsp:txBody>
      <dsp:txXfrm>
        <a:off x="1" y="3334272"/>
        <a:ext cx="2015574" cy="1361863"/>
      </dsp:txXfrm>
    </dsp:sp>
    <dsp:sp modelId="{58216BF4-11DC-4555-AF64-83C46CF5E658}">
      <dsp:nvSpPr>
        <dsp:cNvPr id="0" name=""/>
        <dsp:cNvSpPr/>
      </dsp:nvSpPr>
      <dsp:spPr>
        <a:xfrm>
          <a:off x="4460509" y="-276362"/>
          <a:ext cx="3038840" cy="2567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約一歲開始發展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從單字到完整表達</a:t>
          </a:r>
          <a:endParaRPr lang="en-US" altLang="zh-TW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1800" kern="1200" dirty="0"/>
        </a:p>
      </dsp:txBody>
      <dsp:txXfrm>
        <a:off x="5372161" y="-276362"/>
        <a:ext cx="2127188" cy="1925683"/>
      </dsp:txXfrm>
    </dsp:sp>
    <dsp:sp modelId="{51200279-B408-452F-8C0B-2767AF6FA48C}">
      <dsp:nvSpPr>
        <dsp:cNvPr id="0" name=""/>
        <dsp:cNvSpPr/>
      </dsp:nvSpPr>
      <dsp:spPr>
        <a:xfrm>
          <a:off x="0" y="-340063"/>
          <a:ext cx="3024831" cy="26230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與生俱來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第一語言的基礎</a:t>
          </a:r>
          <a:endParaRPr lang="zh-TW" altLang="en-US" sz="1800" kern="1200" dirty="0"/>
        </a:p>
      </dsp:txBody>
      <dsp:txXfrm>
        <a:off x="0" y="-340063"/>
        <a:ext cx="2117381" cy="1967255"/>
      </dsp:txXfrm>
    </dsp:sp>
    <dsp:sp modelId="{6F53CD06-5CAA-46CD-BE66-1BB136060D54}">
      <dsp:nvSpPr>
        <dsp:cNvPr id="0" name=""/>
        <dsp:cNvSpPr/>
      </dsp:nvSpPr>
      <dsp:spPr>
        <a:xfrm>
          <a:off x="1690234" y="340859"/>
          <a:ext cx="2012952" cy="2012952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聽</a:t>
          </a:r>
          <a:endParaRPr lang="zh-TW" altLang="en-US" sz="4100" kern="1200" dirty="0"/>
        </a:p>
      </dsp:txBody>
      <dsp:txXfrm>
        <a:off x="1690234" y="340859"/>
        <a:ext cx="2012952" cy="2012952"/>
      </dsp:txXfrm>
    </dsp:sp>
    <dsp:sp modelId="{5CE33BD9-FBB2-471E-968C-A9DF07CA5FBF}">
      <dsp:nvSpPr>
        <dsp:cNvPr id="0" name=""/>
        <dsp:cNvSpPr/>
      </dsp:nvSpPr>
      <dsp:spPr>
        <a:xfrm rot="5400000">
          <a:off x="3796163" y="340859"/>
          <a:ext cx="2012952" cy="2012952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smtClean="0"/>
            <a:t>說</a:t>
          </a:r>
          <a:endParaRPr lang="zh-TW" altLang="en-US" sz="4100" kern="1200" dirty="0"/>
        </a:p>
      </dsp:txBody>
      <dsp:txXfrm rot="5400000">
        <a:off x="3796163" y="340859"/>
        <a:ext cx="2012952" cy="2012952"/>
      </dsp:txXfrm>
    </dsp:sp>
    <dsp:sp modelId="{2BFF309E-474E-43B8-9BA9-327FA93F6822}">
      <dsp:nvSpPr>
        <dsp:cNvPr id="0" name=""/>
        <dsp:cNvSpPr/>
      </dsp:nvSpPr>
      <dsp:spPr>
        <a:xfrm rot="10800000">
          <a:off x="3796163" y="2446788"/>
          <a:ext cx="2012952" cy="2012952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讀</a:t>
          </a:r>
          <a:endParaRPr lang="zh-TW" altLang="en-US" sz="4100" kern="1200" dirty="0"/>
        </a:p>
      </dsp:txBody>
      <dsp:txXfrm rot="10800000">
        <a:off x="3796163" y="2446788"/>
        <a:ext cx="2012952" cy="2012952"/>
      </dsp:txXfrm>
    </dsp:sp>
    <dsp:sp modelId="{CDC4E84A-EAC4-438F-803E-A862AC44813A}">
      <dsp:nvSpPr>
        <dsp:cNvPr id="0" name=""/>
        <dsp:cNvSpPr/>
      </dsp:nvSpPr>
      <dsp:spPr>
        <a:xfrm rot="16200000">
          <a:off x="1690234" y="2446788"/>
          <a:ext cx="2012952" cy="2012952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dirty="0" smtClean="0"/>
            <a:t>寫</a:t>
          </a:r>
          <a:endParaRPr lang="zh-TW" altLang="en-US" sz="4100" kern="1200" dirty="0"/>
        </a:p>
      </dsp:txBody>
      <dsp:txXfrm rot="16200000">
        <a:off x="1690234" y="2446788"/>
        <a:ext cx="2012952" cy="2012952"/>
      </dsp:txXfrm>
    </dsp:sp>
    <dsp:sp modelId="{CE4F1FF6-6204-4ABC-A689-F20FA38B7820}">
      <dsp:nvSpPr>
        <dsp:cNvPr id="0" name=""/>
        <dsp:cNvSpPr/>
      </dsp:nvSpPr>
      <dsp:spPr>
        <a:xfrm>
          <a:off x="3402173" y="1981903"/>
          <a:ext cx="695003" cy="604350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910CE522-E333-48ED-AC2B-475BD3D16AC6}">
      <dsp:nvSpPr>
        <dsp:cNvPr id="0" name=""/>
        <dsp:cNvSpPr/>
      </dsp:nvSpPr>
      <dsp:spPr>
        <a:xfrm rot="10800000">
          <a:off x="3402173" y="2214345"/>
          <a:ext cx="695003" cy="604350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3B7DDD-1D5A-4407-92CE-F53DDCFA1D3E}">
      <dsp:nvSpPr>
        <dsp:cNvPr id="0" name=""/>
        <dsp:cNvSpPr/>
      </dsp:nvSpPr>
      <dsp:spPr>
        <a:xfrm>
          <a:off x="-116528" y="-203252"/>
          <a:ext cx="2800400" cy="2892163"/>
        </a:xfrm>
        <a:prstGeom prst="upArrow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shade val="80000"/>
            </a:schemeClr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CB56A701-9653-407F-B7C0-46F3E9C0FC81}">
      <dsp:nvSpPr>
        <dsp:cNvPr id="0" name=""/>
        <dsp:cNvSpPr/>
      </dsp:nvSpPr>
      <dsp:spPr>
        <a:xfrm>
          <a:off x="2263525" y="203252"/>
          <a:ext cx="4433224" cy="207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0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accent6">
                  <a:lumMod val="50000"/>
                </a:schemeClr>
              </a:solidFill>
            </a:rPr>
            <a:t>逐漸增加</a:t>
          </a:r>
          <a:r>
            <a:rPr lang="zh-TW" altLang="en-US" sz="3600" kern="1200" dirty="0" smtClean="0">
              <a:solidFill>
                <a:schemeClr val="accent2">
                  <a:lumMod val="50000"/>
                </a:schemeClr>
              </a:solidFill>
            </a:rPr>
            <a:t>理解歷程的教學時間</a:t>
          </a:r>
          <a:endParaRPr lang="zh-TW" altLang="en-US" sz="3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63525" y="203252"/>
        <a:ext cx="4433224" cy="2079152"/>
      </dsp:txXfrm>
    </dsp:sp>
    <dsp:sp modelId="{48F55366-6776-47EE-B9DF-A9ED27AF8D92}">
      <dsp:nvSpPr>
        <dsp:cNvPr id="0" name=""/>
        <dsp:cNvSpPr/>
      </dsp:nvSpPr>
      <dsp:spPr>
        <a:xfrm>
          <a:off x="1237920" y="2840519"/>
          <a:ext cx="1482796" cy="1309450"/>
        </a:xfrm>
        <a:prstGeom prst="downArrow">
          <a:avLst/>
        </a:prstGeom>
        <a:gradFill rotWithShape="1">
          <a:gsLst>
            <a:gs pos="0">
              <a:schemeClr val="accent4">
                <a:tint val="92000"/>
                <a:satMod val="170000"/>
              </a:schemeClr>
            </a:gs>
            <a:gs pos="15000">
              <a:schemeClr val="accent4">
                <a:tint val="92000"/>
                <a:shade val="99000"/>
                <a:satMod val="170000"/>
              </a:schemeClr>
            </a:gs>
            <a:gs pos="62000">
              <a:schemeClr val="accent4">
                <a:tint val="96000"/>
                <a:shade val="80000"/>
                <a:satMod val="170000"/>
              </a:schemeClr>
            </a:gs>
            <a:gs pos="97000">
              <a:schemeClr val="accent4">
                <a:tint val="98000"/>
                <a:shade val="63000"/>
                <a:satMod val="170000"/>
              </a:schemeClr>
            </a:gs>
            <a:gs pos="100000">
              <a:schemeClr val="accent4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4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shade val="80000"/>
            </a:schemeClr>
          </a:contourClr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8CECD7DF-7224-44FC-8BBF-5617140BF790}">
      <dsp:nvSpPr>
        <dsp:cNvPr id="0" name=""/>
        <dsp:cNvSpPr/>
      </dsp:nvSpPr>
      <dsp:spPr>
        <a:xfrm>
          <a:off x="3208296" y="2455668"/>
          <a:ext cx="3934977" cy="2079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0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bg1">
                  <a:lumMod val="50000"/>
                </a:schemeClr>
              </a:solidFill>
            </a:rPr>
            <a:t>慢慢減少識字歷程的教學比重</a:t>
          </a:r>
          <a:endParaRPr lang="zh-TW" altLang="en-US" sz="36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3208296" y="2455668"/>
        <a:ext cx="3934977" cy="20791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02CA57-D181-4F56-9C2B-A689A2CA984F}">
      <dsp:nvSpPr>
        <dsp:cNvPr id="0" name=""/>
        <dsp:cNvSpPr/>
      </dsp:nvSpPr>
      <dsp:spPr>
        <a:xfrm>
          <a:off x="0" y="56753"/>
          <a:ext cx="7499350" cy="4687093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81F45CB-F1DD-4E5C-8EC0-BF85D1ADF820}">
      <dsp:nvSpPr>
        <dsp:cNvPr id="0" name=""/>
        <dsp:cNvSpPr/>
      </dsp:nvSpPr>
      <dsp:spPr>
        <a:xfrm>
          <a:off x="952417" y="3291785"/>
          <a:ext cx="194983" cy="19498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9840F7-6763-4486-BADD-DC468CF76922}">
      <dsp:nvSpPr>
        <dsp:cNvPr id="0" name=""/>
        <dsp:cNvSpPr/>
      </dsp:nvSpPr>
      <dsp:spPr>
        <a:xfrm>
          <a:off x="782276" y="3389276"/>
          <a:ext cx="2282613" cy="1354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318" tIns="0" rIns="0" bIns="0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800" kern="1200" dirty="0" smtClean="0">
              <a:latin typeface="微軟正黑體" pitchFamily="34" charset="-120"/>
              <a:ea typeface="微軟正黑體" pitchFamily="34" charset="-120"/>
            </a:rPr>
            <a:t>啟蒙階段</a:t>
          </a:r>
          <a:r>
            <a:rPr lang="en-US" altLang="zh-TW" sz="2800" kern="1200" dirty="0" smtClean="0">
              <a:latin typeface="微軟正黑體" pitchFamily="34" charset="-120"/>
              <a:ea typeface="微軟正黑體" pitchFamily="34" charset="-120"/>
            </a:rPr>
            <a:t>:</a:t>
          </a:r>
        </a:p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親子共讀</a:t>
          </a:r>
          <a:endParaRPr lang="en-US" altLang="zh-TW" sz="2000" kern="1200" dirty="0" smtClean="0">
            <a:latin typeface="微軟正黑體" pitchFamily="34" charset="-120"/>
            <a:ea typeface="微軟正黑體" pitchFamily="34" charset="-120"/>
          </a:endParaRPr>
        </a:p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熟悉書面語彙</a:t>
          </a:r>
          <a:r>
            <a:rPr lang="en-US" altLang="zh-TW" sz="2000" kern="1200" dirty="0" smtClean="0">
              <a:latin typeface="微軟正黑體" pitchFamily="34" charset="-120"/>
              <a:ea typeface="微軟正黑體" pitchFamily="34" charset="-120"/>
            </a:rPr>
            <a:t>)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782276" y="3389276"/>
        <a:ext cx="2282613" cy="1354570"/>
      </dsp:txXfrm>
    </dsp:sp>
    <dsp:sp modelId="{C45F6B30-498C-44B1-8D0B-80D861D59341}">
      <dsp:nvSpPr>
        <dsp:cNvPr id="0" name=""/>
        <dsp:cNvSpPr/>
      </dsp:nvSpPr>
      <dsp:spPr>
        <a:xfrm>
          <a:off x="2673518" y="2017833"/>
          <a:ext cx="352469" cy="352469"/>
        </a:xfrm>
        <a:prstGeom prst="ellipse">
          <a:avLst/>
        </a:prstGeom>
        <a:gradFill rotWithShape="0">
          <a:gsLst>
            <a:gs pos="0">
              <a:schemeClr val="accent5">
                <a:hueOff val="-1505437"/>
                <a:satOff val="7815"/>
                <a:lumOff val="5686"/>
                <a:alphaOff val="0"/>
                <a:tint val="92000"/>
                <a:satMod val="170000"/>
              </a:schemeClr>
            </a:gs>
            <a:gs pos="15000">
              <a:schemeClr val="accent5">
                <a:hueOff val="-1505437"/>
                <a:satOff val="7815"/>
                <a:lumOff val="5686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1505437"/>
                <a:satOff val="7815"/>
                <a:lumOff val="5686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1505437"/>
                <a:satOff val="7815"/>
                <a:lumOff val="5686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1505437"/>
                <a:satOff val="7815"/>
                <a:lumOff val="5686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C85661-621A-401E-A951-07805E37B3BA}">
      <dsp:nvSpPr>
        <dsp:cNvPr id="0" name=""/>
        <dsp:cNvSpPr/>
      </dsp:nvSpPr>
      <dsp:spPr>
        <a:xfrm>
          <a:off x="2536670" y="2250820"/>
          <a:ext cx="2688462" cy="2549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766" tIns="0" rIns="0" bIns="0" numCol="1" spcCol="1270" anchor="t" anchorCtr="0">
          <a:noAutofit/>
        </a:bodyPr>
        <a:lstStyle/>
        <a:p>
          <a:pPr lvl="0" algn="ctr" defTabSz="1244600">
            <a:lnSpc>
              <a:spcPts val="2700"/>
            </a:lnSpc>
            <a:spcBef>
              <a:spcPct val="0"/>
            </a:spcBef>
            <a:spcAft>
              <a:spcPts val="0"/>
            </a:spcAft>
          </a:pPr>
          <a:r>
            <a:rPr lang="zh-TW" altLang="en-US" sz="2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略知一二</a:t>
          </a:r>
          <a:r>
            <a:rPr lang="en-US" altLang="zh-TW" sz="2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 lvl="0" algn="l" defTabSz="1244600">
            <a:lnSpc>
              <a:spcPts val="27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解碼能力</a:t>
          </a:r>
          <a:r>
            <a:rPr lang="en-US" altLang="zh-TW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  <a:r>
            <a:rPr lang="zh-TW" altLang="en-US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識字、識詞</a:t>
          </a:r>
          <a:endParaRPr lang="en-US" altLang="zh-TW" sz="1800" kern="1200" dirty="0" smtClean="0">
            <a:solidFill>
              <a:srgbClr val="0070C0"/>
            </a:solidFill>
            <a:latin typeface="微軟正黑體" pitchFamily="34" charset="-120"/>
            <a:ea typeface="微軟正黑體" pitchFamily="34" charset="-120"/>
          </a:endParaRPr>
        </a:p>
        <a:p>
          <a:pPr lvl="0" algn="l" defTabSz="1244600">
            <a:lnSpc>
              <a:spcPts val="2700"/>
            </a:lnSpc>
            <a:spcBef>
              <a:spcPct val="0"/>
            </a:spcBef>
            <a:spcAft>
              <a:spcPts val="0"/>
            </a:spcAft>
          </a:pPr>
          <a:r>
            <a:rPr lang="zh-TW" altLang="en-US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句法結構</a:t>
          </a:r>
          <a:r>
            <a:rPr lang="en-US" altLang="zh-TW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:</a:t>
          </a:r>
          <a:r>
            <a:rPr lang="zh-TW" altLang="en-US" sz="1800" kern="1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rPr>
            <a:t>斷句、推論</a:t>
          </a:r>
          <a:endParaRPr lang="zh-TW" altLang="en-US" sz="1800" kern="1200" dirty="0">
            <a:solidFill>
              <a:srgbClr val="0070C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536670" y="2250820"/>
        <a:ext cx="2688462" cy="2549778"/>
      </dsp:txXfrm>
    </dsp:sp>
    <dsp:sp modelId="{82A5F3B4-1390-4248-96D2-C15E5A05ECFC}">
      <dsp:nvSpPr>
        <dsp:cNvPr id="0" name=""/>
        <dsp:cNvSpPr/>
      </dsp:nvSpPr>
      <dsp:spPr>
        <a:xfrm>
          <a:off x="4743338" y="1242587"/>
          <a:ext cx="487457" cy="487457"/>
        </a:xfrm>
        <a:prstGeom prst="ellipse">
          <a:avLst/>
        </a:prstGeom>
        <a:gradFill rotWithShape="0">
          <a:gsLst>
            <a:gs pos="0">
              <a:schemeClr val="accent5">
                <a:hueOff val="-3010874"/>
                <a:satOff val="15631"/>
                <a:lumOff val="11372"/>
                <a:alphaOff val="0"/>
                <a:tint val="92000"/>
                <a:satMod val="170000"/>
              </a:schemeClr>
            </a:gs>
            <a:gs pos="15000">
              <a:schemeClr val="accent5">
                <a:hueOff val="-3010874"/>
                <a:satOff val="15631"/>
                <a:lumOff val="11372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-3010874"/>
                <a:satOff val="15631"/>
                <a:lumOff val="11372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-3010874"/>
                <a:satOff val="15631"/>
                <a:lumOff val="11372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-3010874"/>
                <a:satOff val="15631"/>
                <a:lumOff val="11372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161A95-E333-4EF2-966E-FF44BCED9DF7}">
      <dsp:nvSpPr>
        <dsp:cNvPr id="0" name=""/>
        <dsp:cNvSpPr/>
      </dsp:nvSpPr>
      <dsp:spPr>
        <a:xfrm>
          <a:off x="4996900" y="1154863"/>
          <a:ext cx="2502449" cy="3257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294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卓越</a:t>
          </a:r>
          <a:r>
            <a:rPr lang="en-US" altLang="zh-TW" sz="32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 lvl="0" algn="l" defTabSz="14224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透過閱讀學習新知</a:t>
          </a:r>
          <a:r>
            <a:rPr lang="en-US" altLang="zh-TW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:</a:t>
          </a:r>
        </a:p>
        <a:p>
          <a:pPr lvl="0" algn="l" defTabSz="14224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直接理解</a:t>
          </a:r>
          <a:r>
            <a:rPr lang="en-US" altLang="zh-TW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直接提取</a:t>
          </a:r>
          <a:r>
            <a:rPr lang="en-US" altLang="zh-TW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)</a:t>
          </a:r>
        </a:p>
        <a:p>
          <a:pPr lvl="0" algn="l" defTabSz="14224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比較與詮釋</a:t>
          </a:r>
          <a:endParaRPr lang="en-US" altLang="zh-TW" sz="2000" kern="1200" dirty="0" smtClean="0">
            <a:solidFill>
              <a:srgbClr val="C00000"/>
            </a:solidFill>
            <a:latin typeface="微軟正黑體" pitchFamily="34" charset="-120"/>
            <a:ea typeface="微軟正黑體" pitchFamily="34" charset="-120"/>
          </a:endParaRPr>
        </a:p>
        <a:p>
          <a:pPr lvl="0" algn="l" defTabSz="14224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rPr>
            <a:t>運用新知解決新問題</a:t>
          </a:r>
          <a:endParaRPr lang="en-US" altLang="zh-TW" sz="2000" kern="1200" dirty="0" smtClean="0">
            <a:solidFill>
              <a:srgbClr val="C00000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4996900" y="1154863"/>
        <a:ext cx="2502449" cy="32575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824988-D5DD-4A97-BABB-4462CC298FD1}">
      <dsp:nvSpPr>
        <dsp:cNvPr id="0" name=""/>
        <dsp:cNvSpPr/>
      </dsp:nvSpPr>
      <dsp:spPr>
        <a:xfrm>
          <a:off x="1038" y="0"/>
          <a:ext cx="2699098" cy="4572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900" kern="1200" dirty="0" smtClean="0"/>
            <a:t>青</a:t>
          </a:r>
          <a:endParaRPr lang="zh-TW" altLang="en-US" sz="4900" kern="1200" dirty="0"/>
        </a:p>
      </dsp:txBody>
      <dsp:txXfrm>
        <a:off x="1038" y="0"/>
        <a:ext cx="2699098" cy="1371600"/>
      </dsp:txXfrm>
    </dsp:sp>
    <dsp:sp modelId="{D7CC0EEB-413F-4FF2-A5FF-F82FCD82A53C}">
      <dsp:nvSpPr>
        <dsp:cNvPr id="0" name=""/>
        <dsp:cNvSpPr/>
      </dsp:nvSpPr>
      <dsp:spPr>
        <a:xfrm>
          <a:off x="270948" y="1372939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清、情</a:t>
          </a:r>
          <a:endParaRPr lang="zh-TW" altLang="en-US" sz="4800" kern="1200" dirty="0"/>
        </a:p>
      </dsp:txBody>
      <dsp:txXfrm>
        <a:off x="270948" y="1372939"/>
        <a:ext cx="2159279" cy="1378520"/>
      </dsp:txXfrm>
    </dsp:sp>
    <dsp:sp modelId="{0A1993F4-C2E9-4C72-80AB-980ADFA3F5F3}">
      <dsp:nvSpPr>
        <dsp:cNvPr id="0" name=""/>
        <dsp:cNvSpPr/>
      </dsp:nvSpPr>
      <dsp:spPr>
        <a:xfrm>
          <a:off x="270948" y="2963540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873176"/>
            <a:satOff val="3094"/>
            <a:lumOff val="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睛、猜</a:t>
          </a:r>
          <a:endParaRPr lang="zh-TW" altLang="en-US" sz="4800" kern="1200" dirty="0"/>
        </a:p>
      </dsp:txBody>
      <dsp:txXfrm>
        <a:off x="270948" y="2963540"/>
        <a:ext cx="2159279" cy="1378520"/>
      </dsp:txXfrm>
    </dsp:sp>
    <dsp:sp modelId="{858706D4-A54B-4483-9495-6B144CFCAE1A}">
      <dsp:nvSpPr>
        <dsp:cNvPr id="0" name=""/>
        <dsp:cNvSpPr/>
      </dsp:nvSpPr>
      <dsp:spPr>
        <a:xfrm>
          <a:off x="2902569" y="0"/>
          <a:ext cx="2699098" cy="4572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900" kern="1200" dirty="0" smtClean="0"/>
            <a:t>兆</a:t>
          </a:r>
          <a:endParaRPr lang="zh-TW" altLang="en-US" sz="4900" kern="1200" dirty="0"/>
        </a:p>
      </dsp:txBody>
      <dsp:txXfrm>
        <a:off x="2902569" y="0"/>
        <a:ext cx="2699098" cy="1371600"/>
      </dsp:txXfrm>
    </dsp:sp>
    <dsp:sp modelId="{7766E4E2-A819-4BE2-8BCE-E5CBFD5CCBBA}">
      <dsp:nvSpPr>
        <dsp:cNvPr id="0" name=""/>
        <dsp:cNvSpPr/>
      </dsp:nvSpPr>
      <dsp:spPr>
        <a:xfrm>
          <a:off x="3172479" y="1372939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1746352"/>
            <a:satOff val="6188"/>
            <a:lumOff val="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逃、跳</a:t>
          </a:r>
          <a:endParaRPr lang="zh-TW" altLang="en-US" sz="4800" kern="1200" dirty="0"/>
        </a:p>
      </dsp:txBody>
      <dsp:txXfrm>
        <a:off x="3172479" y="1372939"/>
        <a:ext cx="2159279" cy="1378520"/>
      </dsp:txXfrm>
    </dsp:sp>
    <dsp:sp modelId="{86E47721-3966-42A4-820D-ECD14A25C17C}">
      <dsp:nvSpPr>
        <dsp:cNvPr id="0" name=""/>
        <dsp:cNvSpPr/>
      </dsp:nvSpPr>
      <dsp:spPr>
        <a:xfrm>
          <a:off x="3172479" y="2963540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2619527"/>
            <a:satOff val="9281"/>
            <a:lumOff val="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姚、垗</a:t>
          </a:r>
          <a:endParaRPr lang="zh-TW" altLang="en-US" sz="4800" kern="1200" dirty="0"/>
        </a:p>
      </dsp:txBody>
      <dsp:txXfrm>
        <a:off x="3172479" y="2963540"/>
        <a:ext cx="2159279" cy="1378520"/>
      </dsp:txXfrm>
    </dsp:sp>
    <dsp:sp modelId="{BB5C7F69-A378-4558-87A0-E5AFD8F98B6A}">
      <dsp:nvSpPr>
        <dsp:cNvPr id="0" name=""/>
        <dsp:cNvSpPr/>
      </dsp:nvSpPr>
      <dsp:spPr>
        <a:xfrm>
          <a:off x="5804100" y="0"/>
          <a:ext cx="2699098" cy="4572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900" kern="1200" dirty="0" smtClean="0"/>
            <a:t>木</a:t>
          </a:r>
          <a:endParaRPr lang="zh-TW" altLang="en-US" sz="4900" kern="1200" dirty="0"/>
        </a:p>
      </dsp:txBody>
      <dsp:txXfrm>
        <a:off x="5804100" y="0"/>
        <a:ext cx="2699098" cy="1371600"/>
      </dsp:txXfrm>
    </dsp:sp>
    <dsp:sp modelId="{C9625317-5AD2-4936-9772-52092E0E2737}">
      <dsp:nvSpPr>
        <dsp:cNvPr id="0" name=""/>
        <dsp:cNvSpPr/>
      </dsp:nvSpPr>
      <dsp:spPr>
        <a:xfrm>
          <a:off x="6074010" y="1372939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3492703"/>
            <a:satOff val="12375"/>
            <a:lumOff val="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材、休</a:t>
          </a:r>
          <a:endParaRPr lang="zh-TW" altLang="en-US" sz="4800" kern="1200" dirty="0"/>
        </a:p>
      </dsp:txBody>
      <dsp:txXfrm>
        <a:off x="6074010" y="1372939"/>
        <a:ext cx="2159279" cy="1378520"/>
      </dsp:txXfrm>
    </dsp:sp>
    <dsp:sp modelId="{F634D5E3-F54C-4DB8-A07D-568F7633564D}">
      <dsp:nvSpPr>
        <dsp:cNvPr id="0" name=""/>
        <dsp:cNvSpPr/>
      </dsp:nvSpPr>
      <dsp:spPr>
        <a:xfrm>
          <a:off x="6074010" y="2963540"/>
          <a:ext cx="2159279" cy="1378520"/>
        </a:xfrm>
        <a:prstGeom prst="roundRect">
          <a:avLst>
            <a:gd name="adj" fmla="val 10000"/>
          </a:avLst>
        </a:prstGeom>
        <a:solidFill>
          <a:schemeClr val="accent2">
            <a:hueOff val="4365879"/>
            <a:satOff val="15469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kern="1200" dirty="0" smtClean="0"/>
            <a:t>查、宋</a:t>
          </a:r>
          <a:endParaRPr lang="zh-TW" altLang="en-US" sz="4800" kern="1200" dirty="0"/>
        </a:p>
      </dsp:txBody>
      <dsp:txXfrm>
        <a:off x="6074010" y="2963540"/>
        <a:ext cx="2159279" cy="13785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2D1A4C-4541-4CB0-AF5B-64474776A6C7}">
      <dsp:nvSpPr>
        <dsp:cNvPr id="0" name=""/>
        <dsp:cNvSpPr/>
      </dsp:nvSpPr>
      <dsp:spPr>
        <a:xfrm>
          <a:off x="1054505" y="955301"/>
          <a:ext cx="732603" cy="73260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/>
            <a:t>瓦</a:t>
          </a:r>
          <a:endParaRPr lang="zh-TW" altLang="en-US" sz="2400" kern="1200" dirty="0"/>
        </a:p>
      </dsp:txBody>
      <dsp:txXfrm>
        <a:off x="1054505" y="955301"/>
        <a:ext cx="732603" cy="732603"/>
      </dsp:txXfrm>
    </dsp:sp>
    <dsp:sp modelId="{4B5FD266-083D-4BA6-B7E1-7ABA934F450D}">
      <dsp:nvSpPr>
        <dsp:cNvPr id="0" name=""/>
        <dsp:cNvSpPr/>
      </dsp:nvSpPr>
      <dsp:spPr>
        <a:xfrm rot="16200000">
          <a:off x="1310066" y="821356"/>
          <a:ext cx="221482" cy="46406"/>
        </a:xfrm>
        <a:custGeom>
          <a:avLst/>
          <a:gdLst/>
          <a:ahLst/>
          <a:cxnLst/>
          <a:rect l="0" t="0" r="0" b="0"/>
          <a:pathLst>
            <a:path>
              <a:moveTo>
                <a:pt x="0" y="23203"/>
              </a:moveTo>
              <a:lnTo>
                <a:pt x="221482" y="232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6200000">
        <a:off x="1415270" y="839022"/>
        <a:ext cx="11074" cy="11074"/>
      </dsp:txXfrm>
    </dsp:sp>
    <dsp:sp modelId="{BD251C7C-D8DC-4C64-B980-C64AD058A1A0}">
      <dsp:nvSpPr>
        <dsp:cNvPr id="0" name=""/>
        <dsp:cNvSpPr/>
      </dsp:nvSpPr>
      <dsp:spPr>
        <a:xfrm>
          <a:off x="1054505" y="1214"/>
          <a:ext cx="732603" cy="73260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瓦解</a:t>
          </a:r>
          <a:endParaRPr lang="zh-TW" altLang="en-US" sz="1900" kern="1200" dirty="0"/>
        </a:p>
      </dsp:txBody>
      <dsp:txXfrm>
        <a:off x="1054505" y="1214"/>
        <a:ext cx="732603" cy="732603"/>
      </dsp:txXfrm>
    </dsp:sp>
    <dsp:sp modelId="{0C0D6BC8-120F-4363-ACF9-89A7321AC31B}">
      <dsp:nvSpPr>
        <dsp:cNvPr id="0" name=""/>
        <dsp:cNvSpPr/>
      </dsp:nvSpPr>
      <dsp:spPr>
        <a:xfrm>
          <a:off x="1787109" y="1298399"/>
          <a:ext cx="221482" cy="46406"/>
        </a:xfrm>
        <a:custGeom>
          <a:avLst/>
          <a:gdLst/>
          <a:ahLst/>
          <a:cxnLst/>
          <a:rect l="0" t="0" r="0" b="0"/>
          <a:pathLst>
            <a:path>
              <a:moveTo>
                <a:pt x="0" y="23203"/>
              </a:moveTo>
              <a:lnTo>
                <a:pt x="221482" y="232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1892313" y="1316065"/>
        <a:ext cx="11074" cy="11074"/>
      </dsp:txXfrm>
    </dsp:sp>
    <dsp:sp modelId="{B4851B1E-2344-4EDA-B01F-D07378D4864D}">
      <dsp:nvSpPr>
        <dsp:cNvPr id="0" name=""/>
        <dsp:cNvSpPr/>
      </dsp:nvSpPr>
      <dsp:spPr>
        <a:xfrm>
          <a:off x="2008592" y="955301"/>
          <a:ext cx="732603" cy="732603"/>
        </a:xfrm>
        <a:prstGeom prst="ellipse">
          <a:avLst/>
        </a:prstGeom>
        <a:gradFill rotWithShape="0">
          <a:gsLst>
            <a:gs pos="0">
              <a:schemeClr val="accent3">
                <a:hueOff val="-2796490"/>
                <a:satOff val="-8373"/>
                <a:lumOff val="-1046"/>
                <a:alphaOff val="0"/>
                <a:tint val="92000"/>
                <a:satMod val="170000"/>
              </a:schemeClr>
            </a:gs>
            <a:gs pos="15000">
              <a:schemeClr val="accent3">
                <a:hueOff val="-2796490"/>
                <a:satOff val="-8373"/>
                <a:lumOff val="-1046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2796490"/>
                <a:satOff val="-8373"/>
                <a:lumOff val="-1046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2796490"/>
                <a:satOff val="-8373"/>
                <a:lumOff val="-1046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2796490"/>
                <a:satOff val="-8373"/>
                <a:lumOff val="-1046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瓦片</a:t>
          </a:r>
          <a:endParaRPr lang="zh-TW" altLang="en-US" sz="1900" kern="1200" dirty="0"/>
        </a:p>
      </dsp:txBody>
      <dsp:txXfrm>
        <a:off x="2008592" y="955301"/>
        <a:ext cx="732603" cy="732603"/>
      </dsp:txXfrm>
    </dsp:sp>
    <dsp:sp modelId="{18E41EF5-5F84-42E7-8E1D-866EDE829DB7}">
      <dsp:nvSpPr>
        <dsp:cNvPr id="0" name=""/>
        <dsp:cNvSpPr/>
      </dsp:nvSpPr>
      <dsp:spPr>
        <a:xfrm rot="5400000">
          <a:off x="1310066" y="1775443"/>
          <a:ext cx="221482" cy="46406"/>
        </a:xfrm>
        <a:custGeom>
          <a:avLst/>
          <a:gdLst/>
          <a:ahLst/>
          <a:cxnLst/>
          <a:rect l="0" t="0" r="0" b="0"/>
          <a:pathLst>
            <a:path>
              <a:moveTo>
                <a:pt x="0" y="23203"/>
              </a:moveTo>
              <a:lnTo>
                <a:pt x="221482" y="232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5400000">
        <a:off x="1415270" y="1793109"/>
        <a:ext cx="11074" cy="11074"/>
      </dsp:txXfrm>
    </dsp:sp>
    <dsp:sp modelId="{6D8C4703-F3DD-420A-9F85-217BF256C0AE}">
      <dsp:nvSpPr>
        <dsp:cNvPr id="0" name=""/>
        <dsp:cNvSpPr/>
      </dsp:nvSpPr>
      <dsp:spPr>
        <a:xfrm>
          <a:off x="1054505" y="1909387"/>
          <a:ext cx="732603" cy="732603"/>
        </a:xfrm>
        <a:prstGeom prst="ellipse">
          <a:avLst/>
        </a:prstGeom>
        <a:gradFill rotWithShape="0">
          <a:gsLst>
            <a:gs pos="0">
              <a:schemeClr val="accent3">
                <a:hueOff val="-5592980"/>
                <a:satOff val="-16746"/>
                <a:lumOff val="-2091"/>
                <a:alphaOff val="0"/>
                <a:tint val="92000"/>
                <a:satMod val="170000"/>
              </a:schemeClr>
            </a:gs>
            <a:gs pos="15000">
              <a:schemeClr val="accent3">
                <a:hueOff val="-5592980"/>
                <a:satOff val="-16746"/>
                <a:lumOff val="-2091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5592980"/>
                <a:satOff val="-16746"/>
                <a:lumOff val="-2091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5592980"/>
                <a:satOff val="-16746"/>
                <a:lumOff val="-2091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5592980"/>
                <a:satOff val="-16746"/>
                <a:lumOff val="-2091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瓦斯</a:t>
          </a:r>
          <a:endParaRPr lang="zh-TW" altLang="en-US" sz="1900" kern="1200" dirty="0"/>
        </a:p>
      </dsp:txBody>
      <dsp:txXfrm>
        <a:off x="1054505" y="1909387"/>
        <a:ext cx="732603" cy="732603"/>
      </dsp:txXfrm>
    </dsp:sp>
    <dsp:sp modelId="{54714D84-941E-4958-BDC4-BD0D9B87EF74}">
      <dsp:nvSpPr>
        <dsp:cNvPr id="0" name=""/>
        <dsp:cNvSpPr/>
      </dsp:nvSpPr>
      <dsp:spPr>
        <a:xfrm rot="10800000">
          <a:off x="833022" y="1298399"/>
          <a:ext cx="221482" cy="46406"/>
        </a:xfrm>
        <a:custGeom>
          <a:avLst/>
          <a:gdLst/>
          <a:ahLst/>
          <a:cxnLst/>
          <a:rect l="0" t="0" r="0" b="0"/>
          <a:pathLst>
            <a:path>
              <a:moveTo>
                <a:pt x="0" y="23203"/>
              </a:moveTo>
              <a:lnTo>
                <a:pt x="221482" y="232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0800000">
        <a:off x="938227" y="1316065"/>
        <a:ext cx="11074" cy="11074"/>
      </dsp:txXfrm>
    </dsp:sp>
    <dsp:sp modelId="{3262C00D-B5F1-4F03-BA63-A1A13892C058}">
      <dsp:nvSpPr>
        <dsp:cNvPr id="0" name=""/>
        <dsp:cNvSpPr/>
      </dsp:nvSpPr>
      <dsp:spPr>
        <a:xfrm>
          <a:off x="100418" y="955301"/>
          <a:ext cx="732603" cy="732603"/>
        </a:xfrm>
        <a:prstGeom prst="ellipse">
          <a:avLst/>
        </a:prstGeom>
        <a:gradFill rotWithShape="0">
          <a:gsLst>
            <a:gs pos="0">
              <a:schemeClr val="accent3">
                <a:hueOff val="-8389470"/>
                <a:satOff val="-25119"/>
                <a:lumOff val="-3137"/>
                <a:alphaOff val="0"/>
                <a:tint val="92000"/>
                <a:satMod val="170000"/>
              </a:schemeClr>
            </a:gs>
            <a:gs pos="15000">
              <a:schemeClr val="accent3">
                <a:hueOff val="-8389470"/>
                <a:satOff val="-25119"/>
                <a:lumOff val="-3137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-8389470"/>
                <a:satOff val="-25119"/>
                <a:lumOff val="-3137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-8389470"/>
                <a:satOff val="-25119"/>
                <a:lumOff val="-3137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-8389470"/>
                <a:satOff val="-25119"/>
                <a:lumOff val="-3137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弄瓦</a:t>
          </a:r>
          <a:endParaRPr lang="zh-TW" altLang="en-US" sz="1900" kern="1200" dirty="0"/>
        </a:p>
      </dsp:txBody>
      <dsp:txXfrm>
        <a:off x="100418" y="955301"/>
        <a:ext cx="732603" cy="73260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1AC3C3-BBB6-4740-AC2E-176EE97C1B7F}">
      <dsp:nvSpPr>
        <dsp:cNvPr id="0" name=""/>
        <dsp:cNvSpPr/>
      </dsp:nvSpPr>
      <dsp:spPr>
        <a:xfrm>
          <a:off x="1594844" y="1035257"/>
          <a:ext cx="787005" cy="7870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500" kern="1200" dirty="0" smtClean="0"/>
            <a:t>神</a:t>
          </a:r>
          <a:endParaRPr lang="zh-TW" altLang="en-US" sz="2500" kern="1200" dirty="0"/>
        </a:p>
      </dsp:txBody>
      <dsp:txXfrm>
        <a:off x="1594844" y="1035257"/>
        <a:ext cx="787005" cy="787005"/>
      </dsp:txXfrm>
    </dsp:sp>
    <dsp:sp modelId="{5E4F324B-D9DC-4596-9B83-899A27286B12}">
      <dsp:nvSpPr>
        <dsp:cNvPr id="0" name=""/>
        <dsp:cNvSpPr/>
      </dsp:nvSpPr>
      <dsp:spPr>
        <a:xfrm rot="16200000">
          <a:off x="1869760" y="898859"/>
          <a:ext cx="237172" cy="35622"/>
        </a:xfrm>
        <a:custGeom>
          <a:avLst/>
          <a:gdLst/>
          <a:ahLst/>
          <a:cxnLst/>
          <a:rect l="0" t="0" r="0" b="0"/>
          <a:pathLst>
            <a:path>
              <a:moveTo>
                <a:pt x="0" y="17811"/>
              </a:moveTo>
              <a:lnTo>
                <a:pt x="237172" y="178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6200000">
        <a:off x="1982417" y="910741"/>
        <a:ext cx="11858" cy="11858"/>
      </dsp:txXfrm>
    </dsp:sp>
    <dsp:sp modelId="{4CB794D1-9B3D-417E-AE2B-3A5E24E5AEEA}">
      <dsp:nvSpPr>
        <dsp:cNvPr id="0" name=""/>
        <dsp:cNvSpPr/>
      </dsp:nvSpPr>
      <dsp:spPr>
        <a:xfrm>
          <a:off x="1594844" y="11078"/>
          <a:ext cx="787005" cy="78700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神奇</a:t>
          </a:r>
          <a:endParaRPr lang="zh-TW" altLang="en-US" sz="2000" kern="1200" dirty="0"/>
        </a:p>
      </dsp:txBody>
      <dsp:txXfrm>
        <a:off x="1594844" y="11078"/>
        <a:ext cx="787005" cy="787005"/>
      </dsp:txXfrm>
    </dsp:sp>
    <dsp:sp modelId="{B4FA7F1A-045F-41B3-BD01-49A2678E0005}">
      <dsp:nvSpPr>
        <dsp:cNvPr id="0" name=""/>
        <dsp:cNvSpPr/>
      </dsp:nvSpPr>
      <dsp:spPr>
        <a:xfrm>
          <a:off x="2381849" y="1410948"/>
          <a:ext cx="237172" cy="35622"/>
        </a:xfrm>
        <a:custGeom>
          <a:avLst/>
          <a:gdLst/>
          <a:ahLst/>
          <a:cxnLst/>
          <a:rect l="0" t="0" r="0" b="0"/>
          <a:pathLst>
            <a:path>
              <a:moveTo>
                <a:pt x="0" y="17811"/>
              </a:moveTo>
              <a:lnTo>
                <a:pt x="237172" y="178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494507" y="1422830"/>
        <a:ext cx="11858" cy="11858"/>
      </dsp:txXfrm>
    </dsp:sp>
    <dsp:sp modelId="{B5C1F800-B55B-4A4F-A283-2C2F234AA246}">
      <dsp:nvSpPr>
        <dsp:cNvPr id="0" name=""/>
        <dsp:cNvSpPr/>
      </dsp:nvSpPr>
      <dsp:spPr>
        <a:xfrm>
          <a:off x="2619022" y="1035257"/>
          <a:ext cx="787005" cy="78700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費神</a:t>
          </a:r>
          <a:endParaRPr lang="zh-TW" altLang="en-US" sz="2000" kern="1200" dirty="0"/>
        </a:p>
      </dsp:txBody>
      <dsp:txXfrm>
        <a:off x="2619022" y="1035257"/>
        <a:ext cx="787005" cy="787005"/>
      </dsp:txXfrm>
    </dsp:sp>
    <dsp:sp modelId="{31F09847-D2B1-4141-AA46-C457E6D2A0C0}">
      <dsp:nvSpPr>
        <dsp:cNvPr id="0" name=""/>
        <dsp:cNvSpPr/>
      </dsp:nvSpPr>
      <dsp:spPr>
        <a:xfrm rot="5400000">
          <a:off x="1869760" y="1923037"/>
          <a:ext cx="237172" cy="35622"/>
        </a:xfrm>
        <a:custGeom>
          <a:avLst/>
          <a:gdLst/>
          <a:ahLst/>
          <a:cxnLst/>
          <a:rect l="0" t="0" r="0" b="0"/>
          <a:pathLst>
            <a:path>
              <a:moveTo>
                <a:pt x="0" y="17811"/>
              </a:moveTo>
              <a:lnTo>
                <a:pt x="237172" y="178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5400000">
        <a:off x="1982417" y="1934920"/>
        <a:ext cx="11858" cy="11858"/>
      </dsp:txXfrm>
    </dsp:sp>
    <dsp:sp modelId="{D0FCD508-1A0B-4A4B-830B-839348849713}">
      <dsp:nvSpPr>
        <dsp:cNvPr id="0" name=""/>
        <dsp:cNvSpPr/>
      </dsp:nvSpPr>
      <dsp:spPr>
        <a:xfrm>
          <a:off x="1594844" y="2059435"/>
          <a:ext cx="787005" cy="78700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神經</a:t>
          </a:r>
          <a:endParaRPr lang="zh-TW" altLang="en-US" sz="2000" kern="1200" dirty="0"/>
        </a:p>
      </dsp:txBody>
      <dsp:txXfrm>
        <a:off x="1594844" y="2059435"/>
        <a:ext cx="787005" cy="787005"/>
      </dsp:txXfrm>
    </dsp:sp>
    <dsp:sp modelId="{4B89C578-DBE8-4E7A-8228-83A6DA64F629}">
      <dsp:nvSpPr>
        <dsp:cNvPr id="0" name=""/>
        <dsp:cNvSpPr/>
      </dsp:nvSpPr>
      <dsp:spPr>
        <a:xfrm rot="10800000">
          <a:off x="1357671" y="1410948"/>
          <a:ext cx="237172" cy="35622"/>
        </a:xfrm>
        <a:custGeom>
          <a:avLst/>
          <a:gdLst/>
          <a:ahLst/>
          <a:cxnLst/>
          <a:rect l="0" t="0" r="0" b="0"/>
          <a:pathLst>
            <a:path>
              <a:moveTo>
                <a:pt x="0" y="17811"/>
              </a:moveTo>
              <a:lnTo>
                <a:pt x="237172" y="178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0800000">
        <a:off x="1470328" y="1422830"/>
        <a:ext cx="11858" cy="11858"/>
      </dsp:txXfrm>
    </dsp:sp>
    <dsp:sp modelId="{A8B1814B-72AA-4B16-A255-0D576FE05CAA}">
      <dsp:nvSpPr>
        <dsp:cNvPr id="0" name=""/>
        <dsp:cNvSpPr/>
      </dsp:nvSpPr>
      <dsp:spPr>
        <a:xfrm>
          <a:off x="570665" y="1035257"/>
          <a:ext cx="787005" cy="78700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真神</a:t>
          </a:r>
          <a:endParaRPr lang="zh-TW" altLang="en-US" sz="2000" kern="1200" dirty="0"/>
        </a:p>
      </dsp:txBody>
      <dsp:txXfrm>
        <a:off x="570665" y="1035257"/>
        <a:ext cx="787005" cy="78700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5DDBB4-49C8-47A8-B9D9-A99D14A5F7B0}">
      <dsp:nvSpPr>
        <dsp:cNvPr id="0" name=""/>
        <dsp:cNvSpPr/>
      </dsp:nvSpPr>
      <dsp:spPr>
        <a:xfrm>
          <a:off x="1883238" y="1018048"/>
          <a:ext cx="781721" cy="7817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500" kern="1200" dirty="0" smtClean="0"/>
            <a:t>光</a:t>
          </a:r>
          <a:endParaRPr lang="zh-TW" altLang="en-US" sz="2500" kern="1200" dirty="0"/>
        </a:p>
      </dsp:txBody>
      <dsp:txXfrm>
        <a:off x="1883238" y="1018048"/>
        <a:ext cx="781721" cy="781721"/>
      </dsp:txXfrm>
    </dsp:sp>
    <dsp:sp modelId="{A2527D2E-BC38-4258-9BDF-8524847C9244}">
      <dsp:nvSpPr>
        <dsp:cNvPr id="0" name=""/>
        <dsp:cNvSpPr/>
      </dsp:nvSpPr>
      <dsp:spPr>
        <a:xfrm rot="16200000">
          <a:off x="2156560" y="885041"/>
          <a:ext cx="235076" cy="30937"/>
        </a:xfrm>
        <a:custGeom>
          <a:avLst/>
          <a:gdLst/>
          <a:ahLst/>
          <a:cxnLst/>
          <a:rect l="0" t="0" r="0" b="0"/>
          <a:pathLst>
            <a:path>
              <a:moveTo>
                <a:pt x="0" y="15468"/>
              </a:moveTo>
              <a:lnTo>
                <a:pt x="235076" y="154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6200000">
        <a:off x="2268222" y="894633"/>
        <a:ext cx="11753" cy="11753"/>
      </dsp:txXfrm>
    </dsp:sp>
    <dsp:sp modelId="{AC9E8693-7803-4D4D-9129-A67EEC49F049}">
      <dsp:nvSpPr>
        <dsp:cNvPr id="0" name=""/>
        <dsp:cNvSpPr/>
      </dsp:nvSpPr>
      <dsp:spPr>
        <a:xfrm>
          <a:off x="1883238" y="1250"/>
          <a:ext cx="781721" cy="7817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靈光</a:t>
          </a:r>
          <a:endParaRPr lang="zh-TW" altLang="en-US" sz="2000" kern="1200" dirty="0"/>
        </a:p>
      </dsp:txBody>
      <dsp:txXfrm>
        <a:off x="1883238" y="1250"/>
        <a:ext cx="781721" cy="781721"/>
      </dsp:txXfrm>
    </dsp:sp>
    <dsp:sp modelId="{98EC676D-50E0-4BCE-B0A5-3884664A10A0}">
      <dsp:nvSpPr>
        <dsp:cNvPr id="0" name=""/>
        <dsp:cNvSpPr/>
      </dsp:nvSpPr>
      <dsp:spPr>
        <a:xfrm>
          <a:off x="2664959" y="1393440"/>
          <a:ext cx="235076" cy="30937"/>
        </a:xfrm>
        <a:custGeom>
          <a:avLst/>
          <a:gdLst/>
          <a:ahLst/>
          <a:cxnLst/>
          <a:rect l="0" t="0" r="0" b="0"/>
          <a:pathLst>
            <a:path>
              <a:moveTo>
                <a:pt x="0" y="15468"/>
              </a:moveTo>
              <a:lnTo>
                <a:pt x="235076" y="154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776621" y="1403032"/>
        <a:ext cx="11753" cy="11753"/>
      </dsp:txXfrm>
    </dsp:sp>
    <dsp:sp modelId="{0BE828C5-0C08-4BAD-92C1-FCEAF8BC6E3F}">
      <dsp:nvSpPr>
        <dsp:cNvPr id="0" name=""/>
        <dsp:cNvSpPr/>
      </dsp:nvSpPr>
      <dsp:spPr>
        <a:xfrm>
          <a:off x="2900036" y="1018048"/>
          <a:ext cx="781721" cy="781721"/>
        </a:xfrm>
        <a:prstGeom prst="ellipse">
          <a:avLst/>
        </a:prstGeom>
        <a:solidFill>
          <a:schemeClr val="accent5">
            <a:hueOff val="-1003625"/>
            <a:satOff val="5210"/>
            <a:lumOff val="3791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目光</a:t>
          </a:r>
          <a:endParaRPr lang="zh-TW" altLang="en-US" sz="2000" kern="1200" dirty="0"/>
        </a:p>
      </dsp:txBody>
      <dsp:txXfrm>
        <a:off x="2900036" y="1018048"/>
        <a:ext cx="781721" cy="781721"/>
      </dsp:txXfrm>
    </dsp:sp>
    <dsp:sp modelId="{CFEE2E00-02DC-4243-8245-084FA3341210}">
      <dsp:nvSpPr>
        <dsp:cNvPr id="0" name=""/>
        <dsp:cNvSpPr/>
      </dsp:nvSpPr>
      <dsp:spPr>
        <a:xfrm rot="5400000">
          <a:off x="2156560" y="1901839"/>
          <a:ext cx="235076" cy="30937"/>
        </a:xfrm>
        <a:custGeom>
          <a:avLst/>
          <a:gdLst/>
          <a:ahLst/>
          <a:cxnLst/>
          <a:rect l="0" t="0" r="0" b="0"/>
          <a:pathLst>
            <a:path>
              <a:moveTo>
                <a:pt x="0" y="15468"/>
              </a:moveTo>
              <a:lnTo>
                <a:pt x="235076" y="154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5400000">
        <a:off x="2268222" y="1911431"/>
        <a:ext cx="11753" cy="11753"/>
      </dsp:txXfrm>
    </dsp:sp>
    <dsp:sp modelId="{0031E703-57A2-47DD-8224-84C89E1A1B39}">
      <dsp:nvSpPr>
        <dsp:cNvPr id="0" name=""/>
        <dsp:cNvSpPr/>
      </dsp:nvSpPr>
      <dsp:spPr>
        <a:xfrm>
          <a:off x="1883238" y="2034846"/>
          <a:ext cx="781721" cy="781721"/>
        </a:xfrm>
        <a:prstGeom prst="ellipse">
          <a:avLst/>
        </a:prstGeom>
        <a:solidFill>
          <a:schemeClr val="accent5">
            <a:hueOff val="-2007249"/>
            <a:satOff val="10421"/>
            <a:lumOff val="7581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光年</a:t>
          </a:r>
          <a:endParaRPr lang="zh-TW" altLang="en-US" sz="2000" kern="1200" dirty="0"/>
        </a:p>
      </dsp:txBody>
      <dsp:txXfrm>
        <a:off x="1883238" y="2034846"/>
        <a:ext cx="781721" cy="781721"/>
      </dsp:txXfrm>
    </dsp:sp>
    <dsp:sp modelId="{BE4E36DF-CFAA-4611-A40D-D79249AC528A}">
      <dsp:nvSpPr>
        <dsp:cNvPr id="0" name=""/>
        <dsp:cNvSpPr/>
      </dsp:nvSpPr>
      <dsp:spPr>
        <a:xfrm rot="10800000">
          <a:off x="1648161" y="1393440"/>
          <a:ext cx="235076" cy="30937"/>
        </a:xfrm>
        <a:custGeom>
          <a:avLst/>
          <a:gdLst/>
          <a:ahLst/>
          <a:cxnLst/>
          <a:rect l="0" t="0" r="0" b="0"/>
          <a:pathLst>
            <a:path>
              <a:moveTo>
                <a:pt x="0" y="15468"/>
              </a:moveTo>
              <a:lnTo>
                <a:pt x="235076" y="154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 rot="10800000">
        <a:off x="1759823" y="1403032"/>
        <a:ext cx="11753" cy="11753"/>
      </dsp:txXfrm>
    </dsp:sp>
    <dsp:sp modelId="{53E260D0-073E-41A3-9392-A28440F2E1EB}">
      <dsp:nvSpPr>
        <dsp:cNvPr id="0" name=""/>
        <dsp:cNvSpPr/>
      </dsp:nvSpPr>
      <dsp:spPr>
        <a:xfrm>
          <a:off x="866440" y="1018048"/>
          <a:ext cx="781721" cy="781721"/>
        </a:xfrm>
        <a:prstGeom prst="ellipse">
          <a:avLst/>
        </a:prstGeom>
        <a:solidFill>
          <a:schemeClr val="accent5">
            <a:hueOff val="-3010874"/>
            <a:satOff val="15631"/>
            <a:lumOff val="11372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風光</a:t>
          </a:r>
          <a:endParaRPr lang="zh-TW" altLang="en-US" sz="2000" kern="1200" dirty="0"/>
        </a:p>
      </dsp:txBody>
      <dsp:txXfrm>
        <a:off x="866440" y="1018048"/>
        <a:ext cx="781721" cy="78172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DF7E9-A42B-4FCB-9B7E-6B229F882372}">
      <dsp:nvSpPr>
        <dsp:cNvPr id="0" name=""/>
        <dsp:cNvSpPr/>
      </dsp:nvSpPr>
      <dsp:spPr>
        <a:xfrm>
          <a:off x="1429105" y="27431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水分子</a:t>
          </a:r>
          <a:endParaRPr lang="zh-TW" altLang="en-US" sz="2800" kern="1200" dirty="0"/>
        </a:p>
      </dsp:txBody>
      <dsp:txXfrm>
        <a:off x="3285134" y="904239"/>
        <a:ext cx="1158240" cy="1137920"/>
      </dsp:txXfrm>
    </dsp:sp>
    <dsp:sp modelId="{9CC28424-E3BC-4871-89EE-2DD5255E93F1}">
      <dsp:nvSpPr>
        <dsp:cNvPr id="0" name=""/>
        <dsp:cNvSpPr/>
      </dsp:nvSpPr>
      <dsp:spPr>
        <a:xfrm>
          <a:off x="1253134" y="37591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2182939"/>
            <a:satOff val="7734"/>
            <a:lumOff val="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四分音符</a:t>
          </a:r>
          <a:endParaRPr lang="zh-TW" altLang="en-US" sz="2800" kern="1200" dirty="0"/>
        </a:p>
      </dsp:txBody>
      <dsp:txXfrm>
        <a:off x="2187854" y="2529840"/>
        <a:ext cx="1544320" cy="1056640"/>
      </dsp:txXfrm>
    </dsp:sp>
    <dsp:sp modelId="{AD0B5E82-82AA-4D38-8E61-34D22C134B09}">
      <dsp:nvSpPr>
        <dsp:cNvPr id="0" name=""/>
        <dsp:cNvSpPr/>
      </dsp:nvSpPr>
      <dsp:spPr>
        <a:xfrm>
          <a:off x="1253134" y="37591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4365879"/>
            <a:satOff val="15469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分數</a:t>
          </a:r>
          <a:endParaRPr lang="zh-TW" altLang="en-US" sz="2800" kern="1200" dirty="0"/>
        </a:p>
      </dsp:txBody>
      <dsp:txXfrm>
        <a:off x="1618894" y="1046480"/>
        <a:ext cx="1158240" cy="11379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2DA998-787E-4D3A-8EC1-A6D99F042767}">
      <dsp:nvSpPr>
        <dsp:cNvPr id="0" name=""/>
        <dsp:cNvSpPr/>
      </dsp:nvSpPr>
      <dsp:spPr>
        <a:xfrm>
          <a:off x="5084229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4F6EE-84A2-4047-8C0E-C6BC8776BC30}">
      <dsp:nvSpPr>
        <dsp:cNvPr id="0" name=""/>
        <dsp:cNvSpPr/>
      </dsp:nvSpPr>
      <dsp:spPr>
        <a:xfrm>
          <a:off x="4017857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734361-D178-454D-9428-22063F57A62B}">
      <dsp:nvSpPr>
        <dsp:cNvPr id="0" name=""/>
        <dsp:cNvSpPr/>
      </dsp:nvSpPr>
      <dsp:spPr>
        <a:xfrm>
          <a:off x="3484671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06FF9B45-EB54-4143-AB6C-767A7E17AB51}">
      <dsp:nvSpPr>
        <dsp:cNvPr id="0" name=""/>
        <dsp:cNvSpPr/>
      </dsp:nvSpPr>
      <dsp:spPr>
        <a:xfrm>
          <a:off x="1839392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flat" cmpd="sng" algn="ctr">
          <a:solidFill>
            <a:schemeClr val="accent6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EA2F676A-52AC-41DD-BEE9-C31D72C0521B}">
      <dsp:nvSpPr>
        <dsp:cNvPr id="0" name=""/>
        <dsp:cNvSpPr/>
      </dsp:nvSpPr>
      <dsp:spPr>
        <a:xfrm>
          <a:off x="1885112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AB186E58-F6FC-44D1-B942-2B7308E171F5}">
      <dsp:nvSpPr>
        <dsp:cNvPr id="0" name=""/>
        <dsp:cNvSpPr/>
      </dsp:nvSpPr>
      <dsp:spPr>
        <a:xfrm>
          <a:off x="2612184" y="1303"/>
          <a:ext cx="1744972" cy="11080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B72160-CE26-4977-86C3-992A4C14A42F}">
      <dsp:nvSpPr>
        <dsp:cNvPr id="0" name=""/>
        <dsp:cNvSpPr/>
      </dsp:nvSpPr>
      <dsp:spPr>
        <a:xfrm>
          <a:off x="2806070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閱讀</a:t>
          </a:r>
          <a:endParaRPr lang="zh-TW" altLang="en-US" sz="2100" kern="1200" dirty="0"/>
        </a:p>
      </dsp:txBody>
      <dsp:txXfrm>
        <a:off x="2806070" y="185494"/>
        <a:ext cx="1744972" cy="1108057"/>
      </dsp:txXfrm>
    </dsp:sp>
    <dsp:sp modelId="{707D8532-2449-4312-8054-6FA0F521C0AE}">
      <dsp:nvSpPr>
        <dsp:cNvPr id="0" name=""/>
        <dsp:cNvSpPr/>
      </dsp:nvSpPr>
      <dsp:spPr>
        <a:xfrm>
          <a:off x="1012626" y="1616856"/>
          <a:ext cx="1744972" cy="110805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2000"/>
                <a:satMod val="170000"/>
              </a:schemeClr>
            </a:gs>
            <a:gs pos="15000">
              <a:schemeClr val="accent2">
                <a:tint val="92000"/>
                <a:shade val="99000"/>
                <a:satMod val="170000"/>
              </a:schemeClr>
            </a:gs>
            <a:gs pos="62000">
              <a:schemeClr val="accent2">
                <a:tint val="96000"/>
                <a:shade val="80000"/>
                <a:satMod val="170000"/>
              </a:schemeClr>
            </a:gs>
            <a:gs pos="97000">
              <a:schemeClr val="accent2">
                <a:tint val="98000"/>
                <a:shade val="63000"/>
                <a:satMod val="170000"/>
              </a:schemeClr>
            </a:gs>
            <a:gs pos="100000">
              <a:schemeClr val="accent2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2">
              <a:shade val="80000"/>
            </a:schemeClr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972DA923-4054-4B43-AC2A-854388D95DDE}">
      <dsp:nvSpPr>
        <dsp:cNvPr id="0" name=""/>
        <dsp:cNvSpPr/>
      </dsp:nvSpPr>
      <dsp:spPr>
        <a:xfrm>
          <a:off x="1206512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識字</a:t>
          </a:r>
          <a:endParaRPr lang="zh-TW" altLang="en-US" sz="2100" kern="1200" dirty="0"/>
        </a:p>
      </dsp:txBody>
      <dsp:txXfrm>
        <a:off x="1206512" y="1801048"/>
        <a:ext cx="1744972" cy="1108057"/>
      </dsp:txXfrm>
    </dsp:sp>
    <dsp:sp modelId="{27CEB4E0-3A8F-48F4-A920-38BFF0DD6487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5FCB7172-2CE7-4F3F-B544-C6202B1E99B2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形、音、義</a:t>
          </a:r>
          <a:endParaRPr lang="zh-TW" altLang="en-US" sz="2100" kern="1200" dirty="0"/>
        </a:p>
      </dsp:txBody>
      <dsp:txXfrm>
        <a:off x="1206512" y="3416602"/>
        <a:ext cx="1744972" cy="1108057"/>
      </dsp:txXfrm>
    </dsp:sp>
    <dsp:sp modelId="{9CC3D11C-19FF-4318-9F25-EFB7DDB82E19}">
      <dsp:nvSpPr>
        <dsp:cNvPr id="0" name=""/>
        <dsp:cNvSpPr/>
      </dsp:nvSpPr>
      <dsp:spPr>
        <a:xfrm>
          <a:off x="4211742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00A70-C218-4C92-A94E-B48F62A03CA0}">
      <dsp:nvSpPr>
        <dsp:cNvPr id="0" name=""/>
        <dsp:cNvSpPr/>
      </dsp:nvSpPr>
      <dsp:spPr>
        <a:xfrm>
          <a:off x="4405628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理解</a:t>
          </a:r>
          <a:endParaRPr lang="zh-TW" altLang="en-US" sz="2100" kern="1200" dirty="0"/>
        </a:p>
      </dsp:txBody>
      <dsp:txXfrm>
        <a:off x="4405628" y="1801048"/>
        <a:ext cx="1744972" cy="1108057"/>
      </dsp:txXfrm>
    </dsp:sp>
    <dsp:sp modelId="{EB622E04-AA40-4FB8-8750-651EFDD021D8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E3535-18F4-4FD6-BA45-342DDEFBFC7A}">
      <dsp:nvSpPr>
        <dsp:cNvPr id="0" name=""/>
        <dsp:cNvSpPr/>
      </dsp:nvSpPr>
      <dsp:spPr>
        <a:xfrm>
          <a:off x="3339256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文本層次</a:t>
          </a:r>
          <a:r>
            <a:rPr lang="en-US" altLang="zh-TW" sz="2100" kern="1200" dirty="0" smtClean="0"/>
            <a:t>:</a:t>
          </a:r>
          <a:r>
            <a:rPr lang="zh-TW" altLang="en-US" sz="2100" kern="1200" dirty="0" smtClean="0"/>
            <a:t>直接理解</a:t>
          </a:r>
          <a:endParaRPr lang="zh-TW" altLang="en-US" sz="2100" kern="1200" dirty="0"/>
        </a:p>
      </dsp:txBody>
      <dsp:txXfrm>
        <a:off x="3339256" y="3416602"/>
        <a:ext cx="1744972" cy="1108057"/>
      </dsp:txXfrm>
    </dsp:sp>
    <dsp:sp modelId="{CD44E850-C96C-449D-8802-B2CD4B83CFC3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8DF24-EB4C-4E60-BA49-72111BAD3EED}">
      <dsp:nvSpPr>
        <dsp:cNvPr id="0" name=""/>
        <dsp:cNvSpPr/>
      </dsp:nvSpPr>
      <dsp:spPr>
        <a:xfrm>
          <a:off x="5472000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/>
            <a:t>深度理解</a:t>
          </a:r>
          <a:r>
            <a:rPr lang="en-US" altLang="zh-TW" sz="2100" kern="1200" dirty="0" smtClean="0"/>
            <a:t>:</a:t>
          </a:r>
          <a:r>
            <a:rPr lang="zh-TW" altLang="en-US" sz="2100" kern="1200" dirty="0" smtClean="0"/>
            <a:t>詮釋理解</a:t>
          </a:r>
          <a:endParaRPr lang="zh-TW" altLang="en-US" sz="2100" kern="1200" dirty="0"/>
        </a:p>
      </dsp:txBody>
      <dsp:txXfrm>
        <a:off x="5472000" y="3416602"/>
        <a:ext cx="1744972" cy="110805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60BFB4-462C-4B69-BACA-F7D5E341C7B0}">
      <dsp:nvSpPr>
        <dsp:cNvPr id="0" name=""/>
        <dsp:cNvSpPr/>
      </dsp:nvSpPr>
      <dsp:spPr>
        <a:xfrm>
          <a:off x="1616" y="1567578"/>
          <a:ext cx="2019230" cy="1665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識字量的增加</a:t>
          </a:r>
          <a:endParaRPr lang="zh-TW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流暢性的提昇</a:t>
          </a:r>
          <a:endParaRPr lang="zh-TW" altLang="en-US" sz="2100" kern="1200" dirty="0"/>
        </a:p>
      </dsp:txBody>
      <dsp:txXfrm>
        <a:off x="1616" y="1567578"/>
        <a:ext cx="2019230" cy="1308561"/>
      </dsp:txXfrm>
    </dsp:sp>
    <dsp:sp modelId="{C29A5CB5-EE6E-481D-A449-E4D0AE84AAA3}">
      <dsp:nvSpPr>
        <dsp:cNvPr id="0" name=""/>
        <dsp:cNvSpPr/>
      </dsp:nvSpPr>
      <dsp:spPr>
        <a:xfrm>
          <a:off x="1157245" y="2039208"/>
          <a:ext cx="2116078" cy="2116078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61537F-60A3-48B3-A304-48CF8F384DDF}">
      <dsp:nvSpPr>
        <dsp:cNvPr id="0" name=""/>
        <dsp:cNvSpPr/>
      </dsp:nvSpPr>
      <dsp:spPr>
        <a:xfrm>
          <a:off x="450334" y="2876140"/>
          <a:ext cx="1794871" cy="7137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900" kern="1200" dirty="0" smtClean="0"/>
            <a:t>低年級</a:t>
          </a:r>
          <a:endParaRPr lang="zh-TW" altLang="en-US" sz="2900" kern="1200" dirty="0"/>
        </a:p>
      </dsp:txBody>
      <dsp:txXfrm>
        <a:off x="450334" y="2876140"/>
        <a:ext cx="1794871" cy="713761"/>
      </dsp:txXfrm>
    </dsp:sp>
    <dsp:sp modelId="{303E157D-732F-4722-A867-4D161EB69430}">
      <dsp:nvSpPr>
        <dsp:cNvPr id="0" name=""/>
        <dsp:cNvSpPr/>
      </dsp:nvSpPr>
      <dsp:spPr>
        <a:xfrm>
          <a:off x="2510685" y="1567578"/>
          <a:ext cx="2019230" cy="1665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直接理解能力</a:t>
          </a:r>
          <a:endParaRPr lang="zh-TW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詞彙量的擴增</a:t>
          </a:r>
          <a:endParaRPr lang="zh-TW" altLang="en-US" sz="2100" kern="1200" dirty="0"/>
        </a:p>
      </dsp:txBody>
      <dsp:txXfrm>
        <a:off x="2510685" y="1924459"/>
        <a:ext cx="2019230" cy="1308561"/>
      </dsp:txXfrm>
    </dsp:sp>
    <dsp:sp modelId="{D4E21532-F6F9-46F5-A307-09339C8B0083}">
      <dsp:nvSpPr>
        <dsp:cNvPr id="0" name=""/>
        <dsp:cNvSpPr/>
      </dsp:nvSpPr>
      <dsp:spPr>
        <a:xfrm>
          <a:off x="3632284" y="513251"/>
          <a:ext cx="2637872" cy="2637872"/>
        </a:xfrm>
        <a:prstGeom prst="circularArrow">
          <a:avLst>
            <a:gd name="adj1" fmla="val 2113"/>
            <a:gd name="adj2" fmla="val 253867"/>
            <a:gd name="adj3" fmla="val 19570623"/>
            <a:gd name="adj4" fmla="val 12575511"/>
            <a:gd name="adj5" fmla="val 246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0AFC1-8C17-4A1E-8455-39BF6A8A3163}">
      <dsp:nvSpPr>
        <dsp:cNvPr id="0" name=""/>
        <dsp:cNvSpPr/>
      </dsp:nvSpPr>
      <dsp:spPr>
        <a:xfrm>
          <a:off x="2959403" y="1210698"/>
          <a:ext cx="1794871" cy="7137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900" kern="1200" dirty="0" smtClean="0"/>
            <a:t>中年級</a:t>
          </a:r>
          <a:endParaRPr lang="zh-TW" altLang="en-US" sz="2900" kern="1200" dirty="0"/>
        </a:p>
      </dsp:txBody>
      <dsp:txXfrm>
        <a:off x="2959403" y="1210698"/>
        <a:ext cx="1794871" cy="713761"/>
      </dsp:txXfrm>
    </dsp:sp>
    <dsp:sp modelId="{633EAEAB-130B-47E4-A528-61221EDF86A4}">
      <dsp:nvSpPr>
        <dsp:cNvPr id="0" name=""/>
        <dsp:cNvSpPr/>
      </dsp:nvSpPr>
      <dsp:spPr>
        <a:xfrm>
          <a:off x="5019754" y="1567578"/>
          <a:ext cx="2477978" cy="1665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kern="1200" dirty="0" smtClean="0"/>
            <a:t>直接理解的自動化</a:t>
          </a:r>
          <a:endParaRPr lang="zh-TW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kern="1200" dirty="0" smtClean="0"/>
            <a:t>詮釋理解能力的發展</a:t>
          </a:r>
          <a:endParaRPr lang="zh-TW" altLang="en-US" sz="2000" kern="1200" dirty="0"/>
        </a:p>
      </dsp:txBody>
      <dsp:txXfrm>
        <a:off x="5019754" y="1567578"/>
        <a:ext cx="2477978" cy="1308561"/>
      </dsp:txXfrm>
    </dsp:sp>
    <dsp:sp modelId="{C0C5F6A6-A858-4D83-9214-4DBBE93FC084}">
      <dsp:nvSpPr>
        <dsp:cNvPr id="0" name=""/>
        <dsp:cNvSpPr/>
      </dsp:nvSpPr>
      <dsp:spPr>
        <a:xfrm>
          <a:off x="5697846" y="2876140"/>
          <a:ext cx="1794871" cy="7137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900" kern="1200" dirty="0" smtClean="0"/>
            <a:t>高年級</a:t>
          </a:r>
          <a:endParaRPr lang="zh-TW" altLang="en-US" sz="2900" kern="1200" dirty="0"/>
        </a:p>
      </dsp:txBody>
      <dsp:txXfrm>
        <a:off x="5697846" y="2876140"/>
        <a:ext cx="1794871" cy="713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68F88-580E-44E9-8918-144B7D8DD6FA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2E39E-F756-41C1-978C-71993200A92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71F8-9D9A-4483-91AE-FEAAC0ED7B05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71F8-9D9A-4483-91AE-FEAAC0ED7B05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71F8-9D9A-4483-91AE-FEAAC0ED7B05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F32F73-2414-48AA-96D4-F8E251670F5E}" type="slidenum">
              <a:rPr lang="zh-TW" altLang="en-US" smtClean="0"/>
              <a:pPr>
                <a:defRPr/>
              </a:pPr>
              <a:t>30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39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3CE37-F486-4504-B4B8-42B526E3486C}" type="slidenum">
              <a:rPr lang="zh-TW" altLang="en-US" smtClean="0"/>
              <a:pPr/>
              <a:t>48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49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2E39E-F756-41C1-978C-71993200A92D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50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51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lnSpc>
                <a:spcPct val="125000"/>
              </a:lnSpc>
              <a:spcAft>
                <a:spcPct val="30000"/>
              </a:spcAft>
            </a:pPr>
            <a:endParaRPr lang="zh-TW" altLang="en-US" smtClean="0"/>
          </a:p>
          <a:p>
            <a:pPr marL="228600" indent="-228600"/>
            <a:endParaRPr lang="zh-TW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r>
              <a:rPr lang="zh-TW" altLang="en-US" smtClean="0"/>
              <a:t>體會主角或作者的感受，不是等到回答題目時才去回想，而是在閱讀過程中就要設身處地的去經歷感受。</a:t>
            </a:r>
          </a:p>
          <a:p>
            <a:pPr marL="228600" indent="-228600">
              <a:buFontTx/>
              <a:buAutoNum type="arabicPeriod"/>
            </a:pPr>
            <a:r>
              <a:rPr lang="zh-TW" altLang="en-US" smtClean="0"/>
              <a:t>推演故事中矛盾之處或接下來的發展，最需要靠「人情事理」的背景知識基礎。</a:t>
            </a:r>
          </a:p>
          <a:p>
            <a:pPr marL="228600" indent="-228600">
              <a:buFontTx/>
              <a:buAutoNum type="arabicPeriod"/>
            </a:pPr>
            <a:r>
              <a:rPr lang="zh-TW" altLang="en-US" smtClean="0"/>
              <a:t>形式是最常被忽略的訊息，除了作者所寫的文章外，文字編輯和美術編輯所做的每一項編排、圖表等都是在與讀者溝通，希望能將訊息更清楚、完整的傳達，因此閱讀時除了文章本身之外，也要試著和形式打交道。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55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56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C4876-EEEC-4C1B-BC74-AC0EDB0589C0}" type="slidenum">
              <a:rPr lang="en-US" altLang="zh-TW" smtClean="0"/>
              <a:pPr/>
              <a:t>57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B456-4A3C-48F9-A7B4-C1423D9FF37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B456-4A3C-48F9-A7B4-C1423D9FF37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B456-4A3C-48F9-A7B4-C1423D9FF37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AB456-4A3C-48F9-A7B4-C1423D9FF37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dirty="0" smtClean="0"/>
              <a:t>按一下以編輯母片文字樣式</a:t>
            </a:r>
          </a:p>
          <a:p>
            <a:pPr lvl="1" eaLnBrk="1" latinLnBrk="0" hangingPunct="1"/>
            <a:r>
              <a:rPr lang="zh-TW" altLang="en-US" dirty="0" smtClean="0"/>
              <a:t>第二層</a:t>
            </a:r>
          </a:p>
          <a:p>
            <a:pPr lvl="2" eaLnBrk="1" latinLnBrk="0" hangingPunct="1"/>
            <a:r>
              <a:rPr lang="zh-TW" altLang="en-US" dirty="0" smtClean="0"/>
              <a:t>第三層</a:t>
            </a:r>
          </a:p>
          <a:p>
            <a:pPr lvl="3" eaLnBrk="1" latinLnBrk="0" hangingPunct="1"/>
            <a:r>
              <a:rPr lang="zh-TW" altLang="en-US" dirty="0" smtClean="0"/>
              <a:t>第四層</a:t>
            </a:r>
          </a:p>
          <a:p>
            <a:pPr lvl="4" eaLnBrk="1" latinLnBrk="0" hangingPunct="1"/>
            <a:r>
              <a:rPr lang="zh-TW" altLang="en-US" dirty="0" smtClean="0"/>
              <a:t>第五層</a:t>
            </a:r>
            <a:endParaRPr kumimoji="0"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C56574-DE97-4032-8989-DD50771F7552}" type="datetimeFigureOut">
              <a:rPr lang="zh-TW" altLang="en-US" smtClean="0"/>
              <a:pPr/>
              <a:t>2010/9/15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7278A8-2C76-4E94-8DEC-DF1E0E125AC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210.240.187.168/moodle-utf8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ineseedu.hku.hk/" TargetMode="External"/><Relationship Id="rId5" Type="http://schemas.openxmlformats.org/officeDocument/2006/relationships/hyperlink" Target="http://words.sinica.edu.tw/" TargetMode="External"/><Relationship Id="rId4" Type="http://schemas.openxmlformats.org/officeDocument/2006/relationships/hyperlink" Target="http://elearning.ling.sinica.edu.tw/c_help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24118;&#31661;&#30340;&#33457;&#40167;.ppt" TargetMode="External"/><Relationship Id="rId7" Type="http://schemas.openxmlformats.org/officeDocument/2006/relationships/hyperlink" Target="&#24118;&#31661;&#30340;&#33457;&#40167;.doc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5036;&#20805;&#25104;&#35486;.doc" TargetMode="External"/><Relationship Id="rId5" Type="http://schemas.openxmlformats.org/officeDocument/2006/relationships/hyperlink" Target="L2-&#24118;~1.PNG" TargetMode="External"/><Relationship Id="rId4" Type="http://schemas.openxmlformats.org/officeDocument/2006/relationships/hyperlink" Target="&#38928;&#32722;&#21934;&#20108;.doc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4.jpeg"/><Relationship Id="rId10" Type="http://schemas.microsoft.com/office/2007/relationships/diagramDrawing" Target="../diagrams/drawing7.xml"/><Relationship Id="rId4" Type="http://schemas.openxmlformats.org/officeDocument/2006/relationships/image" Target="../media/image3.jpeg"/><Relationship Id="rId9" Type="http://schemas.openxmlformats.org/officeDocument/2006/relationships/diagramColors" Target="../diagrams/colors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403648" y="1628800"/>
            <a:ext cx="7344816" cy="1556744"/>
          </a:xfrm>
        </p:spPr>
        <p:txBody>
          <a:bodyPr/>
          <a:lstStyle/>
          <a:p>
            <a:pPr algn="ctr"/>
            <a:r>
              <a:rPr lang="zh-TW" altLang="en-US" b="0" cap="none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</a:rPr>
              <a:t>提昇閱讀理解的教學策略</a:t>
            </a:r>
            <a:endParaRPr lang="zh-TW" altLang="en-US" b="0" cap="none" dirty="0">
              <a:ln>
                <a:noFill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83768" y="5085184"/>
            <a:ext cx="5114778" cy="1101248"/>
          </a:xfrm>
        </p:spPr>
        <p:txBody>
          <a:bodyPr/>
          <a:lstStyle/>
          <a:p>
            <a:pPr algn="ctr"/>
            <a:r>
              <a:rPr lang="zh-TW" altLang="en-US" dirty="0" smtClean="0"/>
              <a:t>助理研究學者  陳明蕾博士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中央大學 學習與教學研究所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學習如何閱讀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r>
              <a:rPr lang="zh-TW" altLang="en-US" dirty="0" smtClean="0">
                <a:solidFill>
                  <a:srgbClr val="C00000"/>
                </a:solidFill>
              </a:rPr>
              <a:t>能理解並運用書寫語言的能力</a:t>
            </a:r>
            <a:endParaRPr lang="en-US" altLang="zh-TW" dirty="0" smtClean="0">
              <a:solidFill>
                <a:srgbClr val="C00000"/>
              </a:solidFill>
            </a:endParaRPr>
          </a:p>
          <a:p>
            <a:pPr lvl="1">
              <a:lnSpc>
                <a:spcPct val="200000"/>
              </a:lnSpc>
            </a:pPr>
            <a:r>
              <a:rPr lang="zh-TW" altLang="en-US" sz="2400" dirty="0" smtClean="0"/>
              <a:t>分子生物學家指出人類和猩猩的基因只差百分之二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lvl="1">
              <a:lnSpc>
                <a:spcPct val="200000"/>
              </a:lnSpc>
            </a:pPr>
            <a:r>
              <a:rPr lang="zh-TW" altLang="en-US" dirty="0" smtClean="0"/>
              <a:t>打著領帶的老師帶領全班進到會場。</a:t>
            </a:r>
            <a:endParaRPr lang="en-US" altLang="zh-TW" dirty="0" smtClean="0"/>
          </a:p>
          <a:p>
            <a:pPr lvl="1">
              <a:lnSpc>
                <a:spcPct val="200000"/>
              </a:lnSpc>
            </a:pPr>
            <a:r>
              <a:rPr lang="zh-TW" altLang="en-US" dirty="0" smtClean="0"/>
              <a:t>麗麗</a:t>
            </a:r>
            <a:r>
              <a:rPr lang="zh-TW" altLang="en-US" u="sng" dirty="0" smtClean="0"/>
              <a:t>              </a:t>
            </a:r>
            <a:r>
              <a:rPr lang="zh-TW" altLang="en-US" dirty="0" smtClean="0"/>
              <a:t>舞台上的偶像。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2627784" y="4149080"/>
            <a:ext cx="1143008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注視著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483768" y="4149080"/>
            <a:ext cx="114300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看著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555776" y="4149080"/>
            <a:ext cx="1143008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凝視著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4" name="群組 12"/>
          <p:cNvGrpSpPr/>
          <p:nvPr/>
        </p:nvGrpSpPr>
        <p:grpSpPr>
          <a:xfrm>
            <a:off x="1835696" y="2132856"/>
            <a:ext cx="6216246" cy="648072"/>
            <a:chOff x="856084" y="1785926"/>
            <a:chExt cx="6216246" cy="648072"/>
          </a:xfrm>
        </p:grpSpPr>
        <p:sp>
          <p:nvSpPr>
            <p:cNvPr id="8" name="矩形 7"/>
            <p:cNvSpPr/>
            <p:nvPr/>
          </p:nvSpPr>
          <p:spPr>
            <a:xfrm>
              <a:off x="856084" y="1889448"/>
              <a:ext cx="360040" cy="54455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643702" y="1785926"/>
              <a:ext cx="428628" cy="64294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2" name="群組 11"/>
          <p:cNvGrpSpPr/>
          <p:nvPr/>
        </p:nvGrpSpPr>
        <p:grpSpPr>
          <a:xfrm>
            <a:off x="2555776" y="3284985"/>
            <a:ext cx="2448272" cy="504056"/>
            <a:chOff x="1955879" y="3080084"/>
            <a:chExt cx="2448272" cy="494274"/>
          </a:xfrm>
        </p:grpSpPr>
        <p:sp>
          <p:nvSpPr>
            <p:cNvPr id="10" name="矩形 9"/>
            <p:cNvSpPr/>
            <p:nvPr/>
          </p:nvSpPr>
          <p:spPr>
            <a:xfrm>
              <a:off x="1955879" y="3080084"/>
              <a:ext cx="648072" cy="423664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714744" y="3143248"/>
              <a:ext cx="689407" cy="43111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4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>高階閱讀能力的閱讀教學</a:t>
            </a:r>
            <a:r>
              <a:rPr lang="en-US" altLang="zh-TW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/>
            </a:r>
            <a:br>
              <a:rPr lang="en-US" altLang="zh-TW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</a:br>
            <a:r>
              <a:rPr lang="en-US" altLang="zh-TW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>(</a:t>
            </a:r>
            <a:r>
              <a:rPr lang="zh-TW" altLang="en-US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>具語言普遍性</a:t>
            </a:r>
            <a:r>
              <a:rPr lang="en-US" altLang="zh-TW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>)</a:t>
            </a:r>
            <a:endParaRPr lang="zh-TW" altLang="en-US" b="0" dirty="0">
              <a:solidFill>
                <a:schemeClr val="accent6">
                  <a:lumMod val="25000"/>
                </a:schemeClr>
              </a:solidFill>
              <a:effectLst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掌握閱讀材料的型式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rgbClr val="C00000"/>
                </a:solidFill>
              </a:rPr>
              <a:t>能夠從各式各樣的文章中建構出意義</a:t>
            </a:r>
            <a:endParaRPr lang="en-US" altLang="zh-TW" sz="3200" dirty="0" smtClean="0">
              <a:solidFill>
                <a:srgbClr val="C00000"/>
              </a:solidFill>
            </a:endParaRPr>
          </a:p>
          <a:p>
            <a:pPr marL="742950" lvl="2" indent="-342900">
              <a:lnSpc>
                <a:spcPct val="200000"/>
              </a:lnSpc>
            </a:pPr>
            <a:r>
              <a:rPr lang="zh-TW" altLang="en-US" sz="2800" dirty="0" smtClean="0"/>
              <a:t>故事體</a:t>
            </a:r>
            <a:endParaRPr lang="en-US" altLang="zh-TW" sz="2800" dirty="0" smtClean="0"/>
          </a:p>
          <a:p>
            <a:pPr marL="742950" lvl="2" indent="-342900">
              <a:lnSpc>
                <a:spcPct val="200000"/>
              </a:lnSpc>
            </a:pPr>
            <a:r>
              <a:rPr lang="zh-TW" altLang="en-US" sz="2800" dirty="0" smtClean="0"/>
              <a:t>說明文</a:t>
            </a:r>
            <a:endParaRPr lang="en-US" altLang="zh-TW" sz="2800" dirty="0" smtClean="0"/>
          </a:p>
          <a:p>
            <a:pPr marL="742950" lvl="2" indent="-342900">
              <a:lnSpc>
                <a:spcPct val="200000"/>
              </a:lnSpc>
            </a:pPr>
            <a:r>
              <a:rPr lang="zh-TW" altLang="en-US" sz="2800" dirty="0" smtClean="0"/>
              <a:t>操作手冊</a:t>
            </a:r>
            <a:endParaRPr lang="en-US" altLang="zh-TW" sz="2800" dirty="0" smtClean="0"/>
          </a:p>
          <a:p>
            <a:pPr marL="742950" lvl="2" indent="-342900">
              <a:lnSpc>
                <a:spcPct val="200000"/>
              </a:lnSpc>
            </a:pPr>
            <a:r>
              <a:rPr lang="zh-TW" altLang="en-US" sz="2800" dirty="0" smtClean="0"/>
              <a:t>圖表、表格、地圖、廣告、網頁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從閱讀中學習新知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>
                <a:solidFill>
                  <a:srgbClr val="C00000"/>
                </a:solidFill>
              </a:rPr>
              <a:t>最少有兩個層次</a:t>
            </a:r>
            <a:endParaRPr lang="en-US" altLang="zh-TW" dirty="0" smtClean="0">
              <a:solidFill>
                <a:srgbClr val="C00000"/>
              </a:solidFill>
            </a:endParaRPr>
          </a:p>
          <a:p>
            <a:pPr lvl="1"/>
            <a:r>
              <a:rPr lang="zh-TW" altLang="en-US" dirty="0" smtClean="0"/>
              <a:t>直接提取訊息</a:t>
            </a:r>
            <a:endParaRPr lang="en-US" altLang="zh-TW" dirty="0" smtClean="0"/>
          </a:p>
          <a:p>
            <a:pPr lvl="2">
              <a:lnSpc>
                <a:spcPct val="150000"/>
              </a:lnSpc>
            </a:pPr>
            <a:r>
              <a:rPr lang="zh-TW" altLang="en-US" dirty="0" smtClean="0"/>
              <a:t>愛因斯坦</a:t>
            </a:r>
            <a:r>
              <a:rPr lang="en-US" altLang="zh-TW" dirty="0" smtClean="0"/>
              <a:t>1905</a:t>
            </a:r>
            <a:r>
              <a:rPr lang="zh-TW" altLang="en-US" dirty="0" smtClean="0"/>
              <a:t>年提出了狹義相對論</a:t>
            </a:r>
            <a:endParaRPr lang="en-US" altLang="zh-TW" dirty="0" smtClean="0"/>
          </a:p>
          <a:p>
            <a:pPr lvl="2">
              <a:lnSpc>
                <a:spcPct val="150000"/>
              </a:lnSpc>
            </a:pPr>
            <a:r>
              <a:rPr lang="zh-TW" altLang="en-US" dirty="0" smtClean="0"/>
              <a:t>沒有方法可以決定是誰在運動</a:t>
            </a:r>
            <a:endParaRPr lang="en-US" altLang="zh-TW" dirty="0" smtClean="0"/>
          </a:p>
          <a:p>
            <a:pPr lvl="1">
              <a:lnSpc>
                <a:spcPct val="150000"/>
              </a:lnSpc>
            </a:pPr>
            <a:r>
              <a:rPr lang="zh-TW" altLang="en-US" dirty="0" smtClean="0"/>
              <a:t>歸納統整訊息</a:t>
            </a:r>
            <a:endParaRPr lang="en-US" altLang="zh-TW" dirty="0" smtClean="0"/>
          </a:p>
          <a:p>
            <a:pPr lvl="2">
              <a:lnSpc>
                <a:spcPct val="150000"/>
              </a:lnSpc>
            </a:pPr>
            <a:r>
              <a:rPr lang="zh-TW" altLang="en-US" dirty="0" smtClean="0"/>
              <a:t>狹義相對論和牛頓的萬有引力定論的異同為何</a:t>
            </a:r>
            <a:endParaRPr lang="en-US" altLang="zh-TW" dirty="0" smtClean="0"/>
          </a:p>
          <a:p>
            <a:pPr lvl="2">
              <a:lnSpc>
                <a:spcPct val="150000"/>
              </a:lnSpc>
            </a:pPr>
            <a:r>
              <a:rPr lang="zh-TW" altLang="en-US" dirty="0" smtClean="0"/>
              <a:t>狹義相對論對物理世界認知的影響</a:t>
            </a:r>
            <a:endParaRPr lang="en-US" altLang="zh-TW" dirty="0" smtClean="0"/>
          </a:p>
          <a:p>
            <a:pPr lvl="2">
              <a:lnSpc>
                <a:spcPct val="150000"/>
              </a:lnSpc>
            </a:pPr>
            <a:r>
              <a:rPr lang="zh-TW" altLang="en-US" dirty="0" smtClean="0"/>
              <a:t>相對論和霍金的時空簡史的關係為何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矩形 4"/>
          <p:cNvSpPr/>
          <p:nvPr/>
        </p:nvSpPr>
        <p:spPr bwMode="auto">
          <a:xfrm>
            <a:off x="285720" y="2928934"/>
            <a:ext cx="8429684" cy="18573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42910" y="4714884"/>
            <a:ext cx="2857520" cy="157163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428992" y="4572008"/>
            <a:ext cx="4643470" cy="157163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</a:endParaRP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相關可運用之網路資源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中央大學</a:t>
            </a:r>
            <a:r>
              <a:rPr lang="en-US" altLang="zh-TW" dirty="0" smtClean="0"/>
              <a:t>:</a:t>
            </a:r>
            <a:r>
              <a:rPr lang="zh-TW" altLang="en-US" dirty="0" smtClean="0"/>
              <a:t>「詞花朵朵開」測試系統</a:t>
            </a:r>
            <a:endParaRPr lang="en-US" altLang="zh-TW" dirty="0" smtClean="0"/>
          </a:p>
          <a:p>
            <a:pPr>
              <a:buNone/>
            </a:pPr>
            <a:r>
              <a:rPr lang="en-US" altLang="zh-TW" sz="2800" dirty="0" smtClean="0">
                <a:hlinkClick r:id="rId3"/>
              </a:rPr>
              <a:t>http://210.240.187.168/moodle-utf8/</a:t>
            </a:r>
            <a:endParaRPr lang="en-US" altLang="zh-TW" sz="2800" dirty="0" smtClean="0"/>
          </a:p>
          <a:p>
            <a:r>
              <a:rPr lang="zh-TW" altLang="en-US" dirty="0" smtClean="0"/>
              <a:t>中央研究院「一詞泛讀」系統</a:t>
            </a:r>
            <a:endParaRPr lang="en-US" altLang="zh-TW" dirty="0" smtClean="0"/>
          </a:p>
          <a:p>
            <a:pPr>
              <a:buNone/>
            </a:pPr>
            <a:r>
              <a:rPr lang="en-US" altLang="zh-TW" sz="2800" dirty="0" smtClean="0">
                <a:hlinkClick r:id="rId4"/>
              </a:rPr>
              <a:t>http://elearning.ling.sinica.edu.tw/c_help.html</a:t>
            </a:r>
            <a:endParaRPr lang="en-US" altLang="zh-TW" sz="2800" dirty="0" smtClean="0"/>
          </a:p>
          <a:p>
            <a:r>
              <a:rPr lang="zh-TW" altLang="en-US" dirty="0" smtClean="0"/>
              <a:t>國科會數位博物館「蒐文解字」系統</a:t>
            </a:r>
            <a:endParaRPr lang="en-US" altLang="zh-TW" dirty="0" smtClean="0"/>
          </a:p>
          <a:p>
            <a:pPr>
              <a:buNone/>
            </a:pPr>
            <a:r>
              <a:rPr lang="en-US" altLang="zh-TW" sz="2800" dirty="0" smtClean="0">
                <a:hlinkClick r:id="rId5"/>
              </a:rPr>
              <a:t>http://words.sinica.edu.tw/</a:t>
            </a:r>
            <a:endParaRPr lang="en-US" altLang="zh-TW" sz="2800" dirty="0" smtClean="0"/>
          </a:p>
          <a:p>
            <a:r>
              <a:rPr lang="zh-TW" altLang="en-US" dirty="0" smtClean="0"/>
              <a:t>香港大學中文教育網</a:t>
            </a:r>
            <a:endParaRPr lang="en-US" altLang="zh-TW" dirty="0" smtClean="0"/>
          </a:p>
          <a:p>
            <a:pPr>
              <a:buNone/>
            </a:pPr>
            <a:r>
              <a:rPr lang="en-US" altLang="zh-TW" sz="2800" dirty="0" smtClean="0">
                <a:hlinkClick r:id="rId6"/>
              </a:rPr>
              <a:t>http://www.chineseedu.hku.hk/</a:t>
            </a:r>
            <a:endParaRPr lang="en-US" altLang="zh-TW" sz="2800" dirty="0" smtClean="0"/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適性發展的閱讀教學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2411760" y="3212976"/>
            <a:ext cx="6400800" cy="2286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b="0" dirty="0" smtClean="0">
                <a:effectLst/>
              </a:rPr>
              <a:t>以「帶箭的花鳧」為例</a:t>
            </a:r>
            <a:endParaRPr lang="zh-TW" altLang="en-US" sz="3200" b="0" dirty="0">
              <a:effectLst/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/>
              <a:t>從國語課本教出高階閱讀力</a:t>
            </a:r>
            <a:endParaRPr lang="zh-TW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04664"/>
            <a:ext cx="76581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8244408" cy="674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大綱</a:t>
            </a: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zh-TW" altLang="en-US" dirty="0" smtClean="0"/>
              <a:t>語文與閱讀</a:t>
            </a:r>
            <a:endParaRPr lang="en-US" altLang="zh-TW" dirty="0" smtClean="0"/>
          </a:p>
          <a:p>
            <a:pPr algn="ctr">
              <a:lnSpc>
                <a:spcPct val="200000"/>
              </a:lnSpc>
            </a:pPr>
            <a:r>
              <a:rPr lang="zh-TW" altLang="en-US" dirty="0" smtClean="0"/>
              <a:t>閱讀理解教學策略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08720"/>
            <a:ext cx="78105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現場篇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005536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備課階段</a:t>
            </a:r>
            <a:endParaRPr lang="en-US" altLang="zh-TW" dirty="0" smtClean="0"/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A-2-1-1-1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能應用注音符號，分辨字詞的音義，提昇閱讀理解的效能。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B-2-1-5-2 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能讓對方充分表達意見。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B-2-2-2-2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能在聆聽過程中，系統歸納他人發表之內容。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B-2-2-7-8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能簡要歸納聆聽的內容。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C-2-2-2-2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能針對問題，提出自己的意見或看法。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C-2-2-4-5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能說出一段話或一篇短文的要點。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C-2-2-8-6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能具體詳細的講述一件事情。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D-2-2-3-1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會查字辭典，並能利用字辭典，分辨字義。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D-2-5-1-1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能正確掌握筆畫、筆順、偏旁覆載和結構。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E-2-1-7-2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能掌握要點，並熟習字詞句型。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E-2-3-2-1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能了解文章的主旨及取材結構。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E-2-5-9-3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能用心精讀，記取細節，深究內容，開展思路。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E-2-8-5-2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能理解作品中對週遭人、事、物的尊重關懷。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accent5">
                    <a:lumMod val="50000"/>
                  </a:schemeClr>
                </a:solidFill>
              </a:rPr>
              <a:t>F-2-8-2-1</a:t>
            </a:r>
            <a:r>
              <a:rPr lang="zh-TW" altLang="en-US" sz="2300" dirty="0" smtClean="0">
                <a:solidFill>
                  <a:schemeClr val="accent5">
                    <a:lumMod val="50000"/>
                  </a:schemeClr>
                </a:solidFill>
              </a:rPr>
              <a:t>能理解簡單的修辭技巧，並練習應用在實際寫作。</a:t>
            </a:r>
          </a:p>
          <a:p>
            <a:pPr lvl="1"/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閱讀的成份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59632" y="1340768"/>
            <a:ext cx="7488832" cy="496855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zh-TW" altLang="en-US" sz="2700" dirty="0" smtClean="0">
                <a:solidFill>
                  <a:schemeClr val="accent2">
                    <a:lumMod val="50000"/>
                  </a:schemeClr>
                </a:solidFill>
              </a:rPr>
              <a:t>字詞的層面</a:t>
            </a:r>
            <a:endParaRPr lang="en-US" altLang="zh-TW" sz="27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A-2-1-1-1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能應用注音符號，分辨字詞的音義，提昇閱讀理解的效能。</a:t>
            </a:r>
            <a:endParaRPr lang="en-US" altLang="zh-TW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D-2-2-3-1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會查字辭典，並能利用字辭典，分辨字義。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D-2-5-1-1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能正確掌握筆畫、筆順、偏旁覆載和結構。</a:t>
            </a:r>
          </a:p>
          <a:p>
            <a:pPr>
              <a:spcBef>
                <a:spcPts val="0"/>
              </a:spcBef>
            </a:pPr>
            <a:r>
              <a:rPr lang="zh-TW" altLang="en-US" sz="2700" dirty="0" smtClean="0">
                <a:solidFill>
                  <a:schemeClr val="accent2">
                    <a:lumMod val="50000"/>
                  </a:schemeClr>
                </a:solidFill>
              </a:rPr>
              <a:t>直接理解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E-2-1-7-2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能掌握要點，並熟習字詞句型。</a:t>
            </a:r>
            <a:endParaRPr lang="en-US" altLang="zh-TW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zh-TW" altLang="en-US" sz="2700" dirty="0" smtClean="0">
                <a:solidFill>
                  <a:schemeClr val="accent2">
                    <a:lumMod val="50000"/>
                  </a:schemeClr>
                </a:solidFill>
              </a:rPr>
              <a:t>詮釋理解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E-2-3-2-1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能了解文章的主旨及取材結構。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E-2-5-9-3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能用心精讀，記取細節，深究內容，開展思路。</a:t>
            </a:r>
            <a:endParaRPr lang="en-US" altLang="zh-TW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C-2-2-4-5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能說出一段話或一篇短文的要點。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E-2-8-5-2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能理解作品中對週遭人、事、物的尊重關懷。</a:t>
            </a:r>
          </a:p>
          <a:p>
            <a:pPr lvl="1">
              <a:spcBef>
                <a:spcPts val="0"/>
              </a:spcBef>
            </a:pPr>
            <a:r>
              <a:rPr lang="en-US" altLang="zh-TW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C-2-2-2-2</a:t>
            </a:r>
            <a:r>
              <a:rPr lang="zh-TW" alt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能針對問題，提出自己的意見或看法。</a:t>
            </a:r>
          </a:p>
          <a:p>
            <a:pPr lvl="1">
              <a:spcBef>
                <a:spcPts val="0"/>
              </a:spcBef>
            </a:pPr>
            <a:endParaRPr lang="zh-TW" altLang="en-US" sz="23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教學階段</a:t>
            </a:r>
            <a:r>
              <a:rPr lang="en-US" altLang="zh-TW" dirty="0" smtClean="0"/>
              <a:t>:(</a:t>
            </a:r>
            <a:r>
              <a:rPr lang="zh-TW" altLang="en-US" dirty="0" smtClean="0">
                <a:hlinkClick r:id="rId3" action="ppaction://hlinkpres?slideindex=1&amp;slidetitle="/>
              </a:rPr>
              <a:t>實例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hlinkClick r:id="rId4" action="ppaction://hlinkfile"/>
              </a:rPr>
              <a:t>預習</a:t>
            </a:r>
            <a:endParaRPr lang="en-US" altLang="zh-TW" dirty="0" smtClean="0"/>
          </a:p>
          <a:p>
            <a:r>
              <a:rPr lang="zh-TW" altLang="en-US" dirty="0" smtClean="0">
                <a:hlinkClick r:id="rId5" action="ppaction://hlinkfile"/>
              </a:rPr>
              <a:t>課程結構</a:t>
            </a:r>
            <a:endParaRPr lang="en-US" altLang="zh-TW" dirty="0" smtClean="0"/>
          </a:p>
          <a:p>
            <a:r>
              <a:rPr lang="zh-TW" altLang="en-US" dirty="0" smtClean="0">
                <a:hlinkClick r:id="rId6" action="ppaction://hlinkfile"/>
              </a:rPr>
              <a:t>補充資料</a:t>
            </a:r>
            <a:endParaRPr lang="en-US" altLang="zh-TW" dirty="0" smtClean="0"/>
          </a:p>
          <a:p>
            <a:r>
              <a:rPr lang="zh-TW" altLang="en-US" dirty="0" smtClean="0">
                <a:hlinkClick r:id="rId7" action="ppaction://hlinkfile"/>
              </a:rPr>
              <a:t>複習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發展高階閱讀能力的第一步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763688" y="1772816"/>
          <a:ext cx="7026746" cy="4331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dirty="0" smtClean="0"/>
              <a:t>思考方式影響閱讀理解</a:t>
            </a:r>
            <a:endParaRPr lang="zh-TW" altLang="en-US" dirty="0"/>
          </a:p>
        </p:txBody>
      </p:sp>
      <p:sp>
        <p:nvSpPr>
          <p:cNvPr id="7" name="文字版面配置區 6"/>
          <p:cNvSpPr>
            <a:spLocks noGrp="1"/>
          </p:cNvSpPr>
          <p:nvPr>
            <p:ph type="body" idx="1"/>
          </p:nvPr>
        </p:nvSpPr>
        <p:spPr>
          <a:xfrm>
            <a:off x="2267744" y="1066800"/>
            <a:ext cx="6876256" cy="1509712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TW" altLang="en-US" sz="2800" dirty="0" smtClean="0"/>
              <a:t>透過教室裡的問與答提升閱讀力</a:t>
            </a:r>
            <a:endParaRPr lang="zh-TW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好問題怎麼問？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914400" y="1628800"/>
            <a:ext cx="8229600" cy="4941887"/>
          </a:xfrm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i="1" dirty="0" smtClean="0"/>
              <a:t>增加答案的向度</a:t>
            </a:r>
          </a:p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i="1" dirty="0" smtClean="0"/>
              <a:t>答對時可以追問，還有沒有其他答案</a:t>
            </a:r>
          </a:p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i="1" dirty="0" smtClean="0"/>
              <a:t>以文章形式為問題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2009-02-05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82D633-C8A1-4173-903D-4AF404FB5260}" type="slidenum">
              <a:rPr lang="zh-TW" altLang="en-US" smtClean="0"/>
              <a:pPr>
                <a:defRPr/>
              </a:pPr>
              <a:t>26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好問題可以這麼問</a:t>
            </a:r>
          </a:p>
        </p:txBody>
      </p:sp>
      <p:sp>
        <p:nvSpPr>
          <p:cNvPr id="35843" name="內容版面配置區 2"/>
          <p:cNvSpPr>
            <a:spLocks noGrp="1"/>
          </p:cNvSpPr>
          <p:nvPr>
            <p:ph sz="quarter" idx="1"/>
          </p:nvPr>
        </p:nvSpPr>
        <p:spPr>
          <a:xfrm>
            <a:off x="971601" y="1412776"/>
            <a:ext cx="7776864" cy="5072062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一個角度兩個支持：</a:t>
            </a:r>
            <a:endParaRPr lang="en-US" altLang="zh-TW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zh-TW" altLang="en-US" sz="2400" b="0" dirty="0" smtClean="0"/>
              <a:t>寫出兩個理由、兩個故事提示、兩個教訓、舉出兩個例子、兩個證明、兩種不同感受。</a:t>
            </a:r>
            <a:endParaRPr lang="en-US" altLang="zh-TW" sz="2400" b="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依據課文，說出兩種侯鳥的種類。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花鳧、水鴨、花嘴鴨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2) </a:t>
            </a:r>
            <a:r>
              <a:rPr lang="zh-TW" altLang="en-US" sz="2000" dirty="0" smtClean="0"/>
              <a:t>鎮長怎樣救「小唐」？請舉出課文中提到的兩種方法。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划船去救小唐</a:t>
            </a:r>
            <a:r>
              <a:rPr lang="en-US" altLang="zh-TW" sz="2000" dirty="0" smtClean="0"/>
              <a:t>;</a:t>
            </a:r>
            <a:r>
              <a:rPr lang="zh-TW" altLang="en-US" sz="2000" dirty="0" smtClean="0"/>
              <a:t>請神箭手來幫忙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3)</a:t>
            </a:r>
            <a:r>
              <a:rPr lang="zh-TW" altLang="en-US" sz="2000" dirty="0" smtClean="0"/>
              <a:t>作者在文中提到鎮民對小唐的感覺有哪些？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看到小唐受傷時覺得很著急、大家都很關心能不能成功的救小唐、小朋友們都捨不得小唐要離開了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2009-02-05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1EAE01-6240-4195-8FAB-6341F2F6EF3E}" type="slidenum">
              <a:rPr lang="zh-TW" altLang="en-US" smtClean="0"/>
              <a:pPr>
                <a:defRPr/>
              </a:pPr>
              <a:t>27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好問題可以這麼問</a:t>
            </a:r>
          </a:p>
        </p:txBody>
      </p:sp>
      <p:sp>
        <p:nvSpPr>
          <p:cNvPr id="35843" name="內容版面配置區 2"/>
          <p:cNvSpPr>
            <a:spLocks noGrp="1"/>
          </p:cNvSpPr>
          <p:nvPr>
            <p:ph sz="quarter" idx="1"/>
          </p:nvPr>
        </p:nvSpPr>
        <p:spPr>
          <a:xfrm>
            <a:off x="971601" y="1412776"/>
            <a:ext cx="7272808" cy="5072062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兩個角度：</a:t>
            </a:r>
            <a:endParaRPr lang="en-US" altLang="zh-TW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zh-TW" altLang="en-US" sz="2400" b="0" dirty="0" smtClean="0"/>
              <a:t>說出一項好處和一項壞處、兩種「不同」的感受、可能是夢也可能不是夢、你想去和不想去的理由。</a:t>
            </a:r>
            <a:endParaRPr lang="en-US" altLang="zh-TW" sz="2400" b="0" dirty="0" smtClean="0"/>
          </a:p>
          <a:p>
            <a:pPr eaLnBrk="1" hangingPunct="1">
              <a:buNone/>
            </a:pPr>
            <a:r>
              <a:rPr lang="en-US" altLang="zh-TW" sz="2000" dirty="0" smtClean="0"/>
              <a:t>1)</a:t>
            </a:r>
            <a:r>
              <a:rPr lang="zh-TW" altLang="en-US" sz="2000" dirty="0" smtClean="0"/>
              <a:t>對於小唐身上的竹箭，課文裡面描述了兩種不同的作法</a:t>
            </a:r>
            <a:r>
              <a:rPr lang="en-US" altLang="zh-TW" sz="2000" dirty="0" smtClean="0"/>
              <a:t>?</a:t>
            </a:r>
          </a:p>
          <a:p>
            <a:pPr eaLnBrk="1" hangingPunct="1"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鎮長說要幫牠拔出來，好讓他能潛水找東西吃</a:t>
            </a:r>
            <a:r>
              <a:rPr lang="en-US" altLang="zh-TW" sz="2000" dirty="0" smtClean="0"/>
              <a:t>;</a:t>
            </a:r>
            <a:r>
              <a:rPr lang="zh-TW" altLang="en-US" sz="2000" dirty="0" smtClean="0"/>
              <a:t>獸醫說要開刀才不會感染</a:t>
            </a:r>
            <a:endParaRPr lang="en-US" altLang="zh-TW" sz="2000" dirty="0" smtClean="0"/>
          </a:p>
          <a:p>
            <a:pPr eaLnBrk="1" hangingPunct="1">
              <a:buNone/>
            </a:pPr>
            <a:r>
              <a:rPr lang="en-US" altLang="zh-TW" sz="2000" dirty="0" smtClean="0"/>
              <a:t>2)</a:t>
            </a:r>
            <a:r>
              <a:rPr lang="zh-TW" altLang="en-US" sz="2000" dirty="0" smtClean="0"/>
              <a:t>根據課文的描述，說明鎮民希望小唐留下來以及不留下來的原因</a:t>
            </a:r>
            <a:endParaRPr lang="en-US" altLang="zh-TW" sz="2000" dirty="0" smtClean="0"/>
          </a:p>
          <a:p>
            <a:pPr eaLnBrk="1" hangingPunct="1"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小朋友們喜歡小唐留下來陪他們</a:t>
            </a:r>
            <a:r>
              <a:rPr lang="en-US" altLang="zh-TW" sz="2000" dirty="0" smtClean="0"/>
              <a:t>;</a:t>
            </a:r>
            <a:r>
              <a:rPr lang="zh-TW" altLang="en-US" sz="2000" dirty="0" smtClean="0"/>
              <a:t>鎮長認為應該要讓小唐回到大自然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2009-02-05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1EAE01-6240-4195-8FAB-6341F2F6EF3E}" type="slidenum">
              <a:rPr lang="zh-TW" altLang="en-US" smtClean="0"/>
              <a:pPr>
                <a:defRPr/>
              </a:pPr>
              <a:t>28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好問題可以這麼問</a:t>
            </a:r>
          </a:p>
        </p:txBody>
      </p:sp>
      <p:sp>
        <p:nvSpPr>
          <p:cNvPr id="35843" name="內容版面配置區 2"/>
          <p:cNvSpPr>
            <a:spLocks noGrp="1"/>
          </p:cNvSpPr>
          <p:nvPr>
            <p:ph sz="quarter" idx="1"/>
          </p:nvPr>
        </p:nvSpPr>
        <p:spPr>
          <a:xfrm>
            <a:off x="1331640" y="1412776"/>
            <a:ext cx="6768752" cy="5072062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zh-TW" altLang="en-US" dirty="0" smtClean="0">
                <a:solidFill>
                  <a:schemeClr val="accent6">
                    <a:lumMod val="25000"/>
                  </a:schemeClr>
                </a:solidFill>
              </a:rPr>
              <a:t>利用</a:t>
            </a:r>
            <a:r>
              <a:rPr lang="zh-TW" altLang="en-US" sz="4000" dirty="0" smtClean="0">
                <a:solidFill>
                  <a:schemeClr val="accent6">
                    <a:lumMod val="25000"/>
                  </a:schemeClr>
                </a:solidFill>
              </a:rPr>
              <a:t>所讀</a:t>
            </a:r>
            <a:r>
              <a:rPr lang="zh-TW" altLang="en-US" dirty="0" smtClean="0">
                <a:solidFill>
                  <a:schemeClr val="accent6">
                    <a:lumMod val="25000"/>
                  </a:schemeClr>
                </a:solidFill>
              </a:rPr>
              <a:t>的內容回答：</a:t>
            </a:r>
            <a:endParaRPr lang="en-US" altLang="zh-TW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zh-TW" altLang="en-US" sz="2400" b="0" dirty="0" smtClean="0"/>
              <a:t>解釋、從文章資料</a:t>
            </a:r>
            <a:r>
              <a:rPr lang="en-US" altLang="zh-TW" sz="2400" b="0" dirty="0" smtClean="0"/>
              <a:t>…</a:t>
            </a:r>
            <a:r>
              <a:rPr lang="zh-TW" altLang="en-US" sz="2400" b="0" dirty="0" smtClean="0"/>
              <a:t>、用故事裡發生的事情回答。</a:t>
            </a:r>
            <a:endParaRPr lang="en-US" altLang="zh-TW" sz="2400" b="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請依據課文描述小唐一開始以及後來對鎮民的感受分別是什麼、以及造成這個變化的可能原因。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None/>
            </a:pPr>
            <a:r>
              <a:rPr lang="en-US" altLang="zh-TW" sz="2000" dirty="0" smtClean="0"/>
              <a:t>A:</a:t>
            </a:r>
            <a:r>
              <a:rPr lang="zh-TW" altLang="en-US" sz="2000" dirty="0" smtClean="0"/>
              <a:t>一開始小唐和大部份的侯鳥一樣，會對鎮民保有警覺心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一有動靜就會飛向夜空</a:t>
            </a:r>
            <a:r>
              <a:rPr lang="en-US" altLang="zh-TW" sz="2000" dirty="0" smtClean="0"/>
              <a:t>);</a:t>
            </a:r>
            <a:r>
              <a:rPr lang="zh-TW" altLang="en-US" sz="2000" dirty="0" smtClean="0"/>
              <a:t>後來，小唐對鎮民依依不捨</a:t>
            </a:r>
            <a:r>
              <a:rPr lang="en-US" altLang="zh-TW" sz="2000" dirty="0" smtClean="0"/>
              <a:t>(</a:t>
            </a:r>
            <a:r>
              <a:rPr lang="zh-TW" altLang="en-US" sz="2000" dirty="0" smtClean="0"/>
              <a:t>一再低飛</a:t>
            </a:r>
            <a:r>
              <a:rPr lang="en-US" altLang="zh-TW" sz="2000" dirty="0" smtClean="0"/>
              <a:t>)</a:t>
            </a:r>
            <a:r>
              <a:rPr lang="zh-TW" altLang="en-US" sz="2000" dirty="0" smtClean="0"/>
              <a:t>。因為，小唐知道是鎮民救了牠。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2009-02-05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1EAE01-6240-4195-8FAB-6341F2F6EF3E}" type="slidenum">
              <a:rPr lang="zh-TW" altLang="en-US" smtClean="0"/>
              <a:pPr>
                <a:defRPr/>
              </a:pPr>
              <a:t>29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語文能力的發展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1475656" y="1340768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0CE522-E333-48ED-AC2B-475BD3D16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910CE522-E333-48ED-AC2B-475BD3D16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910CE522-E333-48ED-AC2B-475BD3D16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dgm id="{910CE522-E333-48ED-AC2B-475BD3D16A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4F1FF6-6204-4ABC-A689-F20FA38B7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CE4F1FF6-6204-4ABC-A689-F20FA38B7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CE4F1FF6-6204-4ABC-A689-F20FA38B7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CE4F1FF6-6204-4ABC-A689-F20FA38B78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53CD06-5CAA-46CD-BE66-1BB136060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6F53CD06-5CAA-46CD-BE66-1BB136060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6F53CD06-5CAA-46CD-BE66-1BB136060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6F53CD06-5CAA-46CD-BE66-1BB136060D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00279-B408-452F-8C0B-2767AF6FA4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51200279-B408-452F-8C0B-2767AF6FA4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51200279-B408-452F-8C0B-2767AF6FA4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51200279-B408-452F-8C0B-2767AF6FA4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E33BD9-FBB2-471E-968C-A9DF07CA5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5CE33BD9-FBB2-471E-968C-A9DF07CA5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5CE33BD9-FBB2-471E-968C-A9DF07CA5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5CE33BD9-FBB2-471E-968C-A9DF07CA5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216BF4-11DC-4555-AF64-83C46CF5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58216BF4-11DC-4555-AF64-83C46CF5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58216BF4-11DC-4555-AF64-83C46CF5E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58216BF4-11DC-4555-AF64-83C46CF5E6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FF309E-474E-43B8-9BA9-327FA93F6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2BFF309E-474E-43B8-9BA9-327FA93F6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2BFF309E-474E-43B8-9BA9-327FA93F6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2BFF309E-474E-43B8-9BA9-327FA93F68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DACEA9-71DC-44EF-A186-CC962C79DC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4DDACEA9-71DC-44EF-A186-CC962C79DC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graphicEl>
                                              <a:dgm id="{4DDACEA9-71DC-44EF-A186-CC962C79DC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4DDACEA9-71DC-44EF-A186-CC962C79DC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C4E84A-EAC4-438F-803E-A862AC448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graphicEl>
                                              <a:dgm id="{CDC4E84A-EAC4-438F-803E-A862AC448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graphicEl>
                                              <a:dgm id="{CDC4E84A-EAC4-438F-803E-A862AC448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graphicEl>
                                              <a:dgm id="{CDC4E84A-EAC4-438F-803E-A862AC4481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720452-C03F-4072-8229-7D309FF4D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57720452-C03F-4072-8229-7D309FF4D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57720452-C03F-4072-8229-7D309FF4D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graphicEl>
                                              <a:dgm id="{57720452-C03F-4072-8229-7D309FF4D0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36867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494188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體會主角／作者感受：</a:t>
            </a:r>
            <a:endParaRPr lang="en-US" altLang="zh-TW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他有什麼領悟、他對ＸＸ有什麼感覺、他是個什麼樣的人、解釋他心情的轉變。</a:t>
            </a:r>
          </a:p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推演：</a:t>
            </a:r>
            <a:endParaRPr lang="en-US" altLang="zh-TW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解釋這故事令人難以相信的地方 。</a:t>
            </a:r>
          </a:p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形式：</a:t>
            </a:r>
            <a:endParaRPr lang="en-US" altLang="zh-TW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smtClean="0"/>
              <a:t>有編號的框框怎樣幫助讀者更能瞭解文章內容、這篇文章用兩種不同方式介紹，哪一種資料比較有趣、圖片如何幫助你明白</a:t>
            </a:r>
            <a:r>
              <a:rPr lang="en-US" altLang="zh-TW" smtClean="0"/>
              <a:t>…</a:t>
            </a:r>
            <a:r>
              <a:rPr lang="zh-TW" altLang="en-US" smtClean="0"/>
              <a:t>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2009-02-05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53DEB5-7A15-44D4-9D26-28D522224E6C}" type="slidenum">
              <a:rPr lang="zh-TW" altLang="en-US" smtClean="0"/>
              <a:pPr>
                <a:defRPr/>
              </a:pPr>
              <a:t>30</a:t>
            </a:fld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r>
              <a:rPr lang="zh-TW" altLang="en-US" dirty="0" smtClean="0"/>
              <a:t>備課小技巧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31640" y="1196752"/>
            <a:ext cx="7560840" cy="4800600"/>
          </a:xfrm>
        </p:spPr>
        <p:txBody>
          <a:bodyPr/>
          <a:lstStyle/>
          <a:p>
            <a:r>
              <a:rPr lang="zh-TW" altLang="en-US" dirty="0" smtClean="0"/>
              <a:t>分析字詞頻次的工具</a:t>
            </a:r>
            <a:r>
              <a:rPr lang="en-US" altLang="zh-TW" dirty="0" smtClean="0"/>
              <a:t>(www.lsa.url.tw)</a:t>
            </a:r>
          </a:p>
          <a:p>
            <a:endParaRPr lang="zh-TW" alt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163675" cy="1055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從結構圖開始</a:t>
            </a:r>
            <a:endParaRPr lang="zh-TW" alt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810039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907704" y="3212976"/>
            <a:ext cx="3960440" cy="2880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問出好問題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提昇孩子的閱讀力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閃亮的山谷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另一個例子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1143000"/>
          </a:xfrm>
        </p:spPr>
        <p:txBody>
          <a:bodyPr/>
          <a:lstStyle/>
          <a:p>
            <a:r>
              <a:rPr lang="zh-TW" altLang="en-US" dirty="0" smtClean="0"/>
              <a:t>常見的問題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lnSpcReduction="10000"/>
          </a:bodyPr>
          <a:lstStyle/>
          <a:p>
            <a:pPr marL="916686" lvl="1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2400" dirty="0" smtClean="0"/>
              <a:t>舅舅的農場不再使用農藥的原因是什麼</a:t>
            </a:r>
            <a:r>
              <a:rPr lang="en-US" altLang="zh-TW" sz="2400" dirty="0" smtClean="0"/>
              <a:t>? ⑴</a:t>
            </a:r>
            <a:r>
              <a:rPr lang="zh-TW" altLang="zh-TW" sz="2400" dirty="0" smtClean="0"/>
              <a:t>因為政府禁止</a:t>
            </a:r>
            <a:r>
              <a:rPr lang="en-US" altLang="zh-TW" sz="2400" dirty="0" smtClean="0"/>
              <a:t>ˉ⑵</a:t>
            </a:r>
            <a:r>
              <a:rPr lang="zh-TW" altLang="zh-TW" sz="2400" dirty="0" smtClean="0"/>
              <a:t>要栽種有機蔬果　</a:t>
            </a:r>
            <a:r>
              <a:rPr lang="en-US" altLang="zh-TW" sz="2400" dirty="0" smtClean="0"/>
              <a:t>⑶</a:t>
            </a:r>
            <a:r>
              <a:rPr lang="zh-TW" altLang="zh-TW" sz="2400" dirty="0" smtClean="0"/>
              <a:t>為了家人健康</a:t>
            </a:r>
            <a:r>
              <a:rPr lang="en-US" altLang="zh-TW" sz="2400" dirty="0" smtClean="0"/>
              <a:t>ˉ⑷</a:t>
            </a:r>
            <a:r>
              <a:rPr lang="zh-TW" altLang="zh-TW" sz="2400" dirty="0" smtClean="0"/>
              <a:t>要復育螢火蟲。</a:t>
            </a:r>
          </a:p>
          <a:p>
            <a:pPr marL="916686" lvl="1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2400" dirty="0" smtClean="0"/>
              <a:t>或是課文裡，「閃閃爍爍的，就像群星飄落凡塵一般」指的是什麼？　⑴螢火蟲ˉ⑵蝸牛ˉ⑶星星ˉ⑷毛毛蟲。</a:t>
            </a:r>
          </a:p>
          <a:p>
            <a:pPr marL="916686" lvl="1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2400" dirty="0" smtClean="0"/>
              <a:t>外公當年為什麼要大量的使用農藥？　⑴增加農作物的產量ˉ⑵不希望再看見螢火蟲ˉ⑶希望油桐花能開得更美麗ˉ⑷幫助蝸牛繁衍下一代。</a:t>
            </a:r>
            <a:endParaRPr lang="zh-TW" altLang="en-US" sz="2400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"/>
            <a:ext cx="6048672" cy="692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問題一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TW" altLang="zh-TW" dirty="0" smtClean="0"/>
              <a:t>請你根據課文的描述，用一句話來形容作者的舅舅，並用文章裏的例子來支持你對舅舅的描述。</a:t>
            </a:r>
          </a:p>
          <a:p>
            <a:pPr lvl="1"/>
            <a:r>
              <a:rPr lang="zh-TW" altLang="zh-TW" dirty="0" smtClean="0">
                <a:solidFill>
                  <a:schemeClr val="accent6">
                    <a:lumMod val="50000"/>
                  </a:schemeClr>
                </a:solidFill>
              </a:rPr>
              <a:t>舅舅是一個能解決問題的人。因為，他花了很久的時間終於找出螢火蟲消失的原因。</a:t>
            </a:r>
          </a:p>
          <a:p>
            <a:pPr lvl="1"/>
            <a:r>
              <a:rPr lang="zh-TW" altLang="zh-TW" dirty="0" smtClean="0">
                <a:solidFill>
                  <a:schemeClr val="accent6">
                    <a:lumMod val="50000"/>
                  </a:schemeClr>
                </a:solidFill>
              </a:rPr>
              <a:t>他是一個不怕困難的人。因為，他願意捨棄方便的除草劑，自己辛搭的在田裡除草。</a:t>
            </a:r>
          </a:p>
          <a:p>
            <a:pPr lvl="1"/>
            <a:r>
              <a:rPr lang="zh-TW" altLang="zh-TW" dirty="0" smtClean="0">
                <a:solidFill>
                  <a:schemeClr val="accent6">
                    <a:lumMod val="50000"/>
                  </a:schemeClr>
                </a:solidFill>
              </a:rPr>
              <a:t>他是一個愛護生態的人。因為，他不願意為了增加農作物的產量，而傷害了螢火蟲賴以生存的生態。</a:t>
            </a:r>
          </a:p>
          <a:p>
            <a:pPr lvl="1"/>
            <a:r>
              <a:rPr lang="zh-TW" altLang="zh-TW" dirty="0" smtClean="0">
                <a:solidFill>
                  <a:schemeClr val="accent6">
                    <a:lumMod val="50000"/>
                  </a:schemeClr>
                </a:solidFill>
              </a:rPr>
              <a:t>他是一個懂得觀察的人。因為，他知道人為的燈光會讓螢火蟲身上的發光器變得不明顯。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問題二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 smtClean="0"/>
              <a:t>根據課文的描述，說出農夫使用農藥的一項好處與一項壞處。</a:t>
            </a:r>
          </a:p>
          <a:p>
            <a:pPr lvl="1"/>
            <a:r>
              <a:rPr lang="zh-TW" altLang="zh-TW" dirty="0" smtClean="0">
                <a:solidFill>
                  <a:schemeClr val="accent6">
                    <a:lumMod val="50000"/>
                  </a:schemeClr>
                </a:solidFill>
              </a:rPr>
              <a:t>答：好處是可以提高農作物的產量，壞處是會讓螢火蟲賴以維生的食物消失。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問題三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dirty="0" smtClean="0"/>
              <a:t>根據課文的描述，說出舅舅做了哪兩件重要的事，才讓農場裡重新充滿了螢火蟲。</a:t>
            </a:r>
          </a:p>
          <a:p>
            <a:pPr lvl="1"/>
            <a:r>
              <a:rPr lang="zh-TW" altLang="zh-TW" dirty="0" smtClean="0"/>
              <a:t>答：不使用農藥，讓螢火蟲有食物源。以及，減低人造光源，讓螢火蟲能順利的繁衍下一代。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39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閱讀能力的發展</a:t>
            </a:r>
            <a:endParaRPr lang="zh-TW" altLang="en-US" dirty="0"/>
          </a:p>
        </p:txBody>
      </p:sp>
      <p:graphicFrame>
        <p:nvGraphicFramePr>
          <p:cNvPr id="4" name="內容版面配置區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02CA57-D181-4F56-9C2B-A689A2CA98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1F45CB-F1DD-4E5C-8EC0-BF85D1ADF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9840F7-6763-4486-BADD-DC468CF76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5F6B30-498C-44B1-8D0B-80D861D59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C85661-621A-401E-A951-07805E37B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A5F3B4-1390-4248-96D2-C15E5A05EC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161A95-E333-4EF2-966E-FF44BCED9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image_gard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71800" y="2839"/>
            <a:ext cx="4896544" cy="6855162"/>
          </a:xfrm>
        </p:spPr>
      </p:pic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1143000"/>
          </a:xfrm>
        </p:spPr>
        <p:txBody>
          <a:bodyPr/>
          <a:lstStyle/>
          <a:p>
            <a:r>
              <a:rPr lang="zh-TW" altLang="en-US" dirty="0" smtClean="0"/>
              <a:t>常見的學習單</a:t>
            </a:r>
            <a:r>
              <a:rPr lang="en-US" altLang="zh-TW" dirty="0" smtClean="0"/>
              <a:t>…(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zh-TW" dirty="0" smtClean="0"/>
              <a:t>1.</a:t>
            </a:r>
            <a:r>
              <a:rPr lang="zh-TW" altLang="zh-TW" sz="4400" dirty="0" smtClean="0"/>
              <a:t>這本書的作者是（</a:t>
            </a:r>
            <a:r>
              <a:rPr lang="en-US" altLang="zh-TW" sz="4400" dirty="0" smtClean="0"/>
              <a:t>                  </a:t>
            </a:r>
            <a:r>
              <a:rPr lang="zh-TW" altLang="zh-TW" sz="4400" dirty="0" smtClean="0"/>
              <a:t>），譯者（</a:t>
            </a:r>
            <a:r>
              <a:rPr lang="en-US" altLang="zh-TW" sz="4400" dirty="0" smtClean="0"/>
              <a:t>              </a:t>
            </a:r>
            <a:r>
              <a:rPr lang="zh-TW" altLang="zh-TW" sz="4400" dirty="0" smtClean="0"/>
              <a:t>），</a:t>
            </a:r>
            <a:r>
              <a:rPr lang="en-US" altLang="zh-TW" sz="4400" dirty="0" smtClean="0"/>
              <a:t>   </a:t>
            </a:r>
            <a:r>
              <a:rPr lang="zh-TW" altLang="zh-TW" sz="4400" dirty="0" smtClean="0"/>
              <a:t>插圖（</a:t>
            </a:r>
            <a:r>
              <a:rPr lang="en-US" altLang="zh-TW" sz="4400" dirty="0" smtClean="0"/>
              <a:t>                 </a:t>
            </a:r>
            <a:r>
              <a:rPr lang="zh-TW" altLang="zh-TW" sz="4400" dirty="0" smtClean="0"/>
              <a:t>）。哪一家出版社出版本書</a:t>
            </a:r>
            <a:r>
              <a:rPr lang="en-US" altLang="zh-TW" sz="4400" dirty="0" smtClean="0"/>
              <a:t> (       )</a:t>
            </a:r>
            <a:endParaRPr lang="zh-TW" altLang="zh-TW" sz="4400" dirty="0" smtClean="0"/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2. </a:t>
            </a:r>
            <a:r>
              <a:rPr lang="zh-TW" altLang="zh-TW" sz="4400" dirty="0" smtClean="0"/>
              <a:t>這本書共有（</a:t>
            </a:r>
            <a:r>
              <a:rPr lang="en-US" altLang="zh-TW" sz="4400" dirty="0" smtClean="0"/>
              <a:t>       </a:t>
            </a:r>
            <a:r>
              <a:rPr lang="zh-TW" altLang="zh-TW" sz="4400" dirty="0" smtClean="0"/>
              <a:t>）封信，小恩分別寫給了哪些人？ 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3. </a:t>
            </a:r>
            <a:r>
              <a:rPr lang="zh-TW" altLang="zh-TW" sz="4400" dirty="0" smtClean="0"/>
              <a:t>小恩家發生了什麼事，才會使生活很困苦？這件事造成了什麼影響？</a:t>
            </a:r>
            <a:r>
              <a:rPr lang="en-US" altLang="zh-TW" sz="4400" dirty="0" smtClean="0"/>
              <a:t>  </a:t>
            </a:r>
            <a:r>
              <a:rPr lang="en-US" altLang="zh-TW" sz="4400" u="sng" dirty="0" smtClean="0"/>
              <a:t>                                                                  </a:t>
            </a:r>
            <a:endParaRPr lang="zh-TW" altLang="zh-TW" sz="4400" dirty="0" smtClean="0"/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4.</a:t>
            </a:r>
            <a:r>
              <a:rPr lang="zh-TW" altLang="zh-TW" sz="4400" dirty="0" smtClean="0"/>
              <a:t>小恩到（</a:t>
            </a:r>
            <a:r>
              <a:rPr lang="en-US" altLang="zh-TW" sz="4400" dirty="0" smtClean="0"/>
              <a:t>               </a:t>
            </a:r>
            <a:r>
              <a:rPr lang="zh-TW" altLang="zh-TW" sz="4400" dirty="0" smtClean="0"/>
              <a:t>）家暫住，發現（</a:t>
            </a:r>
            <a:r>
              <a:rPr lang="en-US" altLang="zh-TW" sz="4400" dirty="0" smtClean="0"/>
              <a:t>         </a:t>
            </a:r>
            <a:r>
              <a:rPr lang="zh-TW" altLang="zh-TW" sz="4400" dirty="0" smtClean="0"/>
              <a:t>）可以當作秘密基地，</a:t>
            </a:r>
            <a:r>
              <a:rPr lang="en-US" altLang="zh-TW" sz="4400" dirty="0" smtClean="0"/>
              <a:t>  </a:t>
            </a:r>
            <a:r>
              <a:rPr lang="zh-TW" altLang="zh-TW" sz="4400" dirty="0" smtClean="0"/>
              <a:t>她在那裡（</a:t>
            </a:r>
            <a:r>
              <a:rPr lang="en-US" altLang="zh-TW" sz="4400" dirty="0" smtClean="0"/>
              <a:t>                             </a:t>
            </a:r>
            <a:r>
              <a:rPr lang="zh-TW" altLang="zh-TW" sz="4400" dirty="0" smtClean="0"/>
              <a:t>）。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5.</a:t>
            </a:r>
            <a:r>
              <a:rPr lang="zh-TW" altLang="zh-TW" sz="4400" dirty="0" smtClean="0"/>
              <a:t>這是一個有花香的故事，當你讀完這個故事，你的心裡有一些些的感動嗎？告訴我們故事中的什麼事情讓你特別感動。</a:t>
            </a:r>
            <a:endParaRPr lang="en-US" altLang="zh-TW" sz="4400" dirty="0" smtClean="0"/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6.</a:t>
            </a:r>
            <a:r>
              <a:rPr lang="zh-TW" altLang="zh-TW" sz="4400" dirty="0" smtClean="0"/>
              <a:t>看完這本書，你的感想是</a:t>
            </a:r>
            <a:r>
              <a:rPr lang="en-US" altLang="zh-TW" sz="4400" dirty="0" smtClean="0"/>
              <a:t>??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TW" sz="4400" dirty="0" smtClean="0"/>
              <a:t>7.</a:t>
            </a:r>
            <a:r>
              <a:rPr lang="zh-TW" altLang="zh-TW" sz="4400" dirty="0" smtClean="0"/>
              <a:t>你想做哪一件事</a:t>
            </a:r>
            <a:r>
              <a:rPr lang="en-US" altLang="zh-TW" sz="4400" u="sng" dirty="0" smtClean="0"/>
              <a:t>                    </a:t>
            </a:r>
            <a:r>
              <a:rPr lang="zh-TW" altLang="zh-TW" sz="4400" dirty="0" smtClean="0"/>
              <a:t>讓世界變得更美麗。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5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 fontScale="70000" lnSpcReduction="20000"/>
          </a:bodyPr>
          <a:lstStyle/>
          <a:p>
            <a:r>
              <a:rPr lang="zh-TW" altLang="en-US" dirty="0" smtClean="0"/>
              <a:t>故事的主角叫做</a:t>
            </a:r>
            <a:r>
              <a:rPr lang="en-US" altLang="zh-TW" dirty="0" smtClean="0"/>
              <a:t>(          )</a:t>
            </a:r>
            <a:r>
              <a:rPr lang="zh-TW" altLang="en-US" dirty="0" smtClean="0"/>
              <a:t>，因為爸媽都沒有了工作，所以她必須到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家寄住，並幫忙工作。</a:t>
            </a:r>
          </a:p>
          <a:p>
            <a:r>
              <a:rPr lang="zh-TW" altLang="en-US" dirty="0" smtClean="0"/>
              <a:t>小恩告訴舅舅，她很會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，但是不會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  。</a:t>
            </a:r>
          </a:p>
          <a:p>
            <a:r>
              <a:rPr lang="zh-TW" altLang="en-US" dirty="0" smtClean="0"/>
              <a:t>小恩離家前，媽媽為她做了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，奶奶給她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。</a:t>
            </a:r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舅舅是一個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的人，舅舅家的小貓名字叫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。</a:t>
            </a:r>
          </a:p>
          <a:p>
            <a:r>
              <a:rPr lang="zh-TW" altLang="en-US" dirty="0" smtClean="0"/>
              <a:t>在舅舅家工作的兩個朋友，名字是 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和 </a:t>
            </a:r>
            <a:r>
              <a:rPr lang="en-US" altLang="zh-TW" dirty="0" smtClean="0"/>
              <a:t>(</a:t>
            </a:r>
            <a:r>
              <a:rPr lang="zh-TW" altLang="en-US" dirty="0" smtClean="0"/>
              <a:t>           </a:t>
            </a:r>
            <a:r>
              <a:rPr lang="en-US" altLang="zh-TW" dirty="0" smtClean="0"/>
              <a:t>)</a:t>
            </a:r>
            <a:r>
              <a:rPr lang="zh-TW" altLang="en-US" dirty="0" smtClean="0"/>
              <a:t>。</a:t>
            </a:r>
          </a:p>
          <a:p>
            <a:r>
              <a:rPr lang="en-US" altLang="zh-TW" dirty="0" smtClean="0"/>
              <a:t>5.</a:t>
            </a:r>
            <a:r>
              <a:rPr lang="zh-TW" altLang="en-US" dirty="0" smtClean="0"/>
              <a:t>小恩教艾媽                      </a:t>
            </a:r>
            <a:r>
              <a:rPr lang="en-US" altLang="zh-TW" dirty="0" smtClean="0"/>
              <a:t>;</a:t>
            </a:r>
            <a:r>
              <a:rPr lang="zh-TW" altLang="en-US" dirty="0" smtClean="0"/>
              <a:t>艾媽教小恩                      。</a:t>
            </a:r>
          </a:p>
          <a:p>
            <a:r>
              <a:rPr lang="en-US" altLang="zh-TW" dirty="0" smtClean="0"/>
              <a:t>6.</a:t>
            </a:r>
            <a:r>
              <a:rPr lang="zh-TW" altLang="en-US" dirty="0" smtClean="0"/>
              <a:t>小恩的秘密基地在        ，她在秘密基地裡做什麼</a:t>
            </a:r>
            <a:r>
              <a:rPr lang="en-US" altLang="zh-TW" dirty="0" smtClean="0"/>
              <a:t>?                   </a:t>
            </a:r>
            <a:r>
              <a:rPr lang="zh-TW" altLang="en-US" dirty="0" smtClean="0"/>
              <a:t>。</a:t>
            </a:r>
          </a:p>
          <a:p>
            <a:r>
              <a:rPr lang="en-US" altLang="zh-TW" dirty="0" smtClean="0"/>
              <a:t>7.</a:t>
            </a:r>
            <a:r>
              <a:rPr lang="zh-TW" altLang="en-US" dirty="0" smtClean="0"/>
              <a:t>小恩的父母和奶奶曾寄給她哪些東西</a:t>
            </a:r>
            <a:r>
              <a:rPr lang="en-US" altLang="zh-TW" dirty="0" smtClean="0"/>
              <a:t>?</a:t>
            </a:r>
          </a:p>
          <a:p>
            <a:r>
              <a:rPr lang="en-US" altLang="zh-TW" dirty="0" smtClean="0"/>
              <a:t>⑴                     ⑵                    ⑶                   </a:t>
            </a:r>
          </a:p>
          <a:p>
            <a:r>
              <a:rPr lang="en-US" altLang="zh-TW" dirty="0" smtClean="0"/>
              <a:t>8.</a:t>
            </a:r>
            <a:r>
              <a:rPr lang="zh-TW" altLang="en-US" dirty="0" smtClean="0"/>
              <a:t>後來大家不再叫主角小恩而改叫他                。</a:t>
            </a:r>
          </a:p>
          <a:p>
            <a:r>
              <a:rPr lang="en-US" altLang="zh-TW" dirty="0" smtClean="0"/>
              <a:t>9.</a:t>
            </a:r>
            <a:r>
              <a:rPr lang="zh-TW" altLang="en-US" dirty="0" smtClean="0"/>
              <a:t>第一封信的時間是   年   月   日，最後一封信的時間是   年   月   日，小恩離家大約有多久</a:t>
            </a:r>
            <a:r>
              <a:rPr lang="en-US" altLang="zh-TW" dirty="0" smtClean="0"/>
              <a:t>?              </a:t>
            </a:r>
            <a:r>
              <a:rPr lang="zh-TW" altLang="en-US" dirty="0" smtClean="0"/>
              <a:t>。</a:t>
            </a:r>
          </a:p>
          <a:p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常見的學習單</a:t>
            </a:r>
            <a:r>
              <a:rPr lang="en-US" altLang="zh-TW" dirty="0" smtClean="0"/>
              <a:t>…(ii)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zh-TW" altLang="zh-TW" u="sng" dirty="0" smtClean="0"/>
              <a:t>小恩</a:t>
            </a:r>
            <a:r>
              <a:rPr lang="zh-TW" altLang="zh-TW" dirty="0" smtClean="0"/>
              <a:t>為什麼要暫時住到舅舅家？</a:t>
            </a:r>
          </a:p>
          <a:p>
            <a:pPr lvl="0">
              <a:lnSpc>
                <a:spcPct val="150000"/>
              </a:lnSpc>
            </a:pPr>
            <a:r>
              <a:rPr lang="zh-TW" altLang="zh-TW" u="sng" dirty="0" smtClean="0"/>
              <a:t>小恩</a:t>
            </a:r>
            <a:r>
              <a:rPr lang="zh-TW" altLang="zh-TW" dirty="0" smtClean="0"/>
              <a:t>的秘密基地在哪裡？</a:t>
            </a:r>
          </a:p>
          <a:p>
            <a:pPr lvl="0">
              <a:lnSpc>
                <a:spcPct val="150000"/>
              </a:lnSpc>
            </a:pPr>
            <a:r>
              <a:rPr lang="zh-TW" altLang="zh-TW" u="sng" dirty="0" smtClean="0"/>
              <a:t>小恩</a:t>
            </a:r>
            <a:r>
              <a:rPr lang="zh-TW" altLang="zh-TW" dirty="0" smtClean="0"/>
              <a:t>為什麼要在屋頂上種花？</a:t>
            </a:r>
          </a:p>
          <a:p>
            <a:pPr lvl="0">
              <a:lnSpc>
                <a:spcPct val="150000"/>
              </a:lnSpc>
            </a:pPr>
            <a:r>
              <a:rPr lang="zh-TW" altLang="zh-TW" dirty="0" smtClean="0"/>
              <a:t>嚴肅的舅舅沒露出笑容，為什麼</a:t>
            </a:r>
            <a:r>
              <a:rPr lang="zh-TW" altLang="zh-TW" u="sng" dirty="0" smtClean="0"/>
              <a:t>小恩</a:t>
            </a:r>
            <a:r>
              <a:rPr lang="zh-TW" altLang="zh-TW" dirty="0" smtClean="0"/>
              <a:t>還是非常感動呢？</a:t>
            </a:r>
          </a:p>
          <a:p>
            <a:pPr lvl="0">
              <a:lnSpc>
                <a:spcPct val="150000"/>
              </a:lnSpc>
            </a:pPr>
            <a:r>
              <a:rPr lang="zh-TW" altLang="zh-TW" dirty="0" smtClean="0"/>
              <a:t>假如你有個秘密基地你會如何規劃呢？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15616" y="620688"/>
            <a:ext cx="7818072" cy="5904656"/>
          </a:xfrm>
        </p:spPr>
        <p:txBody>
          <a:bodyPr>
            <a:normAutofit fontScale="55000" lnSpcReduction="20000"/>
          </a:bodyPr>
          <a:lstStyle/>
          <a:p>
            <a:r>
              <a:rPr lang="zh-TW" altLang="en-US" dirty="0" smtClean="0"/>
              <a:t>生活中難免會遇到不如意的事， 其中最令你難過的是什麼呢</a:t>
            </a:r>
            <a:r>
              <a:rPr lang="en-US" altLang="zh-TW" dirty="0" smtClean="0"/>
              <a:t>?</a:t>
            </a:r>
          </a:p>
          <a:p>
            <a:r>
              <a:rPr lang="en-US" altLang="zh-TW" dirty="0" smtClean="0"/>
              <a:t>                                                                   </a:t>
            </a:r>
          </a:p>
          <a:p>
            <a:r>
              <a:rPr lang="zh-TW" altLang="en-US" dirty="0" smtClean="0"/>
              <a:t>你是怎樣度過這一段時間呢</a:t>
            </a:r>
            <a:r>
              <a:rPr lang="en-US" altLang="zh-TW" dirty="0" smtClean="0"/>
              <a:t>?                                          </a:t>
            </a:r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小恩很會種花，並且把他們分享給其他人，帶給大家歡樂和笑容，</a:t>
            </a:r>
          </a:p>
          <a:p>
            <a:r>
              <a:rPr lang="zh-TW" altLang="en-US" dirty="0" smtClean="0"/>
              <a:t>你最拿手的是什麼呢</a:t>
            </a:r>
            <a:r>
              <a:rPr lang="en-US" altLang="zh-TW" dirty="0" smtClean="0"/>
              <a:t>?                                                </a:t>
            </a:r>
          </a:p>
          <a:p>
            <a:r>
              <a:rPr lang="zh-TW" altLang="en-US" dirty="0" smtClean="0"/>
              <a:t>你還想培養什麼能力呢</a:t>
            </a:r>
            <a:r>
              <a:rPr lang="en-US" altLang="zh-TW" dirty="0" smtClean="0"/>
              <a:t>?                                              </a:t>
            </a:r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小恩和艾碼互相學習彼此長處</a:t>
            </a:r>
            <a:r>
              <a:rPr lang="en-US" altLang="zh-TW" dirty="0" smtClean="0"/>
              <a:t>;</a:t>
            </a:r>
            <a:r>
              <a:rPr lang="zh-TW" altLang="en-US" dirty="0" smtClean="0"/>
              <a:t>在你的生活中，你和誰互相學習呢</a:t>
            </a:r>
            <a:r>
              <a:rPr lang="en-US" altLang="zh-TW" dirty="0" smtClean="0"/>
              <a:t>?         </a:t>
            </a:r>
          </a:p>
          <a:p>
            <a:r>
              <a:rPr lang="zh-TW" altLang="en-US" dirty="0" smtClean="0"/>
              <a:t>你希望從他身上學到什麼</a:t>
            </a:r>
            <a:r>
              <a:rPr lang="en-US" altLang="zh-TW" dirty="0" smtClean="0"/>
              <a:t>?                           </a:t>
            </a:r>
          </a:p>
          <a:p>
            <a:r>
              <a:rPr lang="zh-TW" altLang="en-US" dirty="0" smtClean="0"/>
              <a:t>你認為自己有什麼值得別人學習的地方呢</a:t>
            </a:r>
            <a:r>
              <a:rPr lang="en-US" altLang="zh-TW" dirty="0" smtClean="0"/>
              <a:t>?                        </a:t>
            </a:r>
          </a:p>
          <a:p>
            <a:r>
              <a:rPr lang="zh-TW" altLang="en-US" dirty="0" smtClean="0"/>
              <a:t>為什麼</a:t>
            </a:r>
            <a:r>
              <a:rPr lang="en-US" altLang="zh-TW" dirty="0" smtClean="0"/>
              <a:t>?                                        </a:t>
            </a:r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如果你是小恩，你會怎樣和舅舅相處呢</a:t>
            </a:r>
            <a:r>
              <a:rPr lang="en-US" altLang="zh-TW" dirty="0" smtClean="0"/>
              <a:t>?</a:t>
            </a:r>
          </a:p>
          <a:p>
            <a:r>
              <a:rPr lang="en-US" altLang="zh-TW" dirty="0" smtClean="0"/>
              <a:t>                                                                   </a:t>
            </a:r>
          </a:p>
          <a:p>
            <a:r>
              <a:rPr lang="en-US" altLang="zh-TW" dirty="0" smtClean="0"/>
              <a:t>5.</a:t>
            </a:r>
            <a:r>
              <a:rPr lang="zh-TW" altLang="en-US" dirty="0" smtClean="0"/>
              <a:t>在所有你收到過的禮物中你最珍藏的是什麼</a:t>
            </a:r>
            <a:r>
              <a:rPr lang="en-US" altLang="zh-TW" dirty="0" smtClean="0"/>
              <a:t>?                            </a:t>
            </a:r>
          </a:p>
          <a:p>
            <a:r>
              <a:rPr lang="zh-TW" altLang="en-US" dirty="0" smtClean="0"/>
              <a:t>這個禮物是誰送你的</a:t>
            </a:r>
            <a:r>
              <a:rPr lang="en-US" altLang="zh-TW" dirty="0" smtClean="0"/>
              <a:t>?           </a:t>
            </a:r>
            <a:r>
              <a:rPr lang="zh-TW" altLang="en-US" dirty="0" smtClean="0"/>
              <a:t>，你珍藏它的而因是                     </a:t>
            </a:r>
          </a:p>
          <a:p>
            <a:r>
              <a:rPr lang="en-US" altLang="zh-TW" dirty="0" smtClean="0"/>
              <a:t>6.</a:t>
            </a:r>
            <a:r>
              <a:rPr lang="zh-TW" altLang="en-US" dirty="0" smtClean="0"/>
              <a:t>如果可能，你最想寫信給誰</a:t>
            </a:r>
            <a:r>
              <a:rPr lang="en-US" altLang="zh-TW" dirty="0" smtClean="0"/>
              <a:t>?                 </a:t>
            </a:r>
          </a:p>
          <a:p>
            <a:r>
              <a:rPr lang="zh-TW" altLang="en-US" dirty="0" smtClean="0"/>
              <a:t>因為：                                              </a:t>
            </a:r>
          </a:p>
          <a:p>
            <a:r>
              <a:rPr lang="zh-TW" altLang="en-US" dirty="0" smtClean="0"/>
              <a:t>我最想對他說</a:t>
            </a:r>
            <a:r>
              <a:rPr lang="en-US" altLang="zh-TW" dirty="0" smtClean="0"/>
              <a:t>:                                                       </a:t>
            </a:r>
          </a:p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閱讀學習單與閱讀理解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想一想</a:t>
            </a:r>
            <a:r>
              <a:rPr lang="en-US" altLang="zh-TW" sz="3200" dirty="0" smtClean="0"/>
              <a:t>…</a:t>
            </a:r>
            <a:endParaRPr lang="zh-TW" altLang="en-US" sz="3200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971600" y="2564904"/>
            <a:ext cx="8172400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sz="2400" dirty="0" smtClean="0"/>
              <a:t>小恩的信</a:t>
            </a:r>
            <a:r>
              <a:rPr lang="en-US" altLang="zh-TW" sz="2400" dirty="0" smtClean="0"/>
              <a:t>…</a:t>
            </a:r>
            <a:endParaRPr lang="zh-TW" altLang="en-US" sz="2400" dirty="0"/>
          </a:p>
        </p:txBody>
      </p:sp>
      <p:grpSp>
        <p:nvGrpSpPr>
          <p:cNvPr id="2" name="群組 8"/>
          <p:cNvGrpSpPr/>
          <p:nvPr/>
        </p:nvGrpSpPr>
        <p:grpSpPr>
          <a:xfrm>
            <a:off x="1043608" y="1772816"/>
            <a:ext cx="1728192" cy="729372"/>
            <a:chOff x="1043608" y="1772816"/>
            <a:chExt cx="1728192" cy="729372"/>
          </a:xfrm>
        </p:grpSpPr>
        <p:sp>
          <p:nvSpPr>
            <p:cNvPr id="5" name="文字方塊 4"/>
            <p:cNvSpPr txBox="1"/>
            <p:nvPr/>
          </p:nvSpPr>
          <p:spPr>
            <a:xfrm>
              <a:off x="1043608" y="2132856"/>
              <a:ext cx="1440160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zh-TW" altLang="en-US" dirty="0" smtClean="0"/>
                <a:t>給舅舅的信</a:t>
              </a:r>
              <a:endParaRPr lang="zh-TW" altLang="en-US" dirty="0"/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1331640" y="1772816"/>
              <a:ext cx="1440160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TW" altLang="en-US" dirty="0" smtClean="0"/>
                <a:t>給家人的信</a:t>
              </a:r>
              <a:endParaRPr lang="zh-TW" altLang="en-US" dirty="0"/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2555776" y="3717032"/>
            <a:ext cx="658822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dirty="0" smtClean="0"/>
              <a:t>給奶奶的信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2159224" y="3212976"/>
            <a:ext cx="698477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en-US" dirty="0" smtClean="0"/>
              <a:t>給家人的信</a:t>
            </a:r>
            <a:endParaRPr lang="zh-TW" altLang="en-US" dirty="0"/>
          </a:p>
        </p:txBody>
      </p:sp>
      <p:grpSp>
        <p:nvGrpSpPr>
          <p:cNvPr id="3" name="群組 16"/>
          <p:cNvGrpSpPr/>
          <p:nvPr/>
        </p:nvGrpSpPr>
        <p:grpSpPr>
          <a:xfrm>
            <a:off x="3059832" y="4149080"/>
            <a:ext cx="5646241" cy="1440160"/>
            <a:chOff x="2771800" y="4689140"/>
            <a:chExt cx="5646241" cy="1440160"/>
          </a:xfrm>
        </p:grpSpPr>
        <p:sp>
          <p:nvSpPr>
            <p:cNvPr id="10" name="文字方塊 9"/>
            <p:cNvSpPr txBox="1"/>
            <p:nvPr/>
          </p:nvSpPr>
          <p:spPr>
            <a:xfrm>
              <a:off x="2771800" y="5121188"/>
              <a:ext cx="461665" cy="5760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種子</a:t>
              </a:r>
              <a:endParaRPr lang="zh-TW" altLang="en-US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3635896" y="5121188"/>
              <a:ext cx="461665" cy="5760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陽光</a:t>
              </a:r>
              <a:endParaRPr lang="zh-TW" altLang="en-US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5364088" y="5121188"/>
              <a:ext cx="461665" cy="5760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士壤</a:t>
              </a:r>
              <a:endParaRPr lang="zh-TW" altLang="en-US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6228184" y="5121188"/>
              <a:ext cx="461665" cy="57606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發芽</a:t>
              </a:r>
              <a:endParaRPr lang="zh-TW" altLang="en-US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7092280" y="4977172"/>
              <a:ext cx="461665" cy="86409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開花了</a:t>
              </a:r>
              <a:endParaRPr lang="zh-TW" altLang="en-US" dirty="0"/>
            </a:p>
          </p:txBody>
        </p:sp>
        <p:sp>
          <p:nvSpPr>
            <p:cNvPr id="15" name="文字方塊 14"/>
            <p:cNvSpPr txBox="1"/>
            <p:nvPr/>
          </p:nvSpPr>
          <p:spPr>
            <a:xfrm flipH="1">
              <a:off x="4499992" y="5125380"/>
              <a:ext cx="461665" cy="56768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花苞</a:t>
              </a:r>
              <a:endParaRPr lang="zh-TW" altLang="en-US" dirty="0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7956376" y="4689140"/>
              <a:ext cx="461665" cy="144016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r>
                <a:rPr lang="zh-TW" altLang="en-US" dirty="0" smtClean="0"/>
                <a:t>園丁的心情</a:t>
              </a:r>
              <a:endParaRPr lang="zh-TW" altLang="en-US" dirty="0"/>
            </a:p>
          </p:txBody>
        </p:sp>
      </p:grpSp>
      <p:sp>
        <p:nvSpPr>
          <p:cNvPr id="18" name="標題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主題一</a:t>
            </a:r>
            <a:r>
              <a:rPr lang="en-US" altLang="zh-TW" dirty="0" smtClean="0"/>
              <a:t>:</a:t>
            </a:r>
            <a:r>
              <a:rPr lang="zh-TW" altLang="en-US" dirty="0" smtClean="0"/>
              <a:t>信件的對象與主旨</a:t>
            </a:r>
            <a:endParaRPr lang="zh-TW" altLang="en-US" dirty="0"/>
          </a:p>
        </p:txBody>
      </p:sp>
      <p:sp>
        <p:nvSpPr>
          <p:cNvPr id="19" name="內容版面配置區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0" name="日期版面配置區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21" name="投影片編號版面配置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46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主題二</a:t>
            </a:r>
            <a:r>
              <a:rPr lang="en-US" altLang="zh-TW" dirty="0" smtClean="0"/>
              <a:t>:</a:t>
            </a:r>
            <a:r>
              <a:rPr lang="zh-TW" altLang="en-US" dirty="0" smtClean="0"/>
              <a:t>秘密花園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從無到有的秘密基地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5472100" y="2633530"/>
            <a:ext cx="553998" cy="3744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TW" altLang="en-US" sz="2400" dirty="0" smtClean="0"/>
              <a:t>其它人的協助與合作</a:t>
            </a:r>
            <a:endParaRPr lang="zh-TW" altLang="en-US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3383868" y="2633530"/>
            <a:ext cx="553998" cy="3744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TW" altLang="en-US" sz="2400" dirty="0" smtClean="0"/>
              <a:t>發現秘密基地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4427984" y="2633530"/>
            <a:ext cx="553998" cy="3744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TW" altLang="en-US" sz="2400" dirty="0" smtClean="0"/>
              <a:t>忙碌的預備工作</a:t>
            </a:r>
            <a:endParaRPr lang="zh-TW" altLang="en-US" sz="24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2339752" y="2633530"/>
            <a:ext cx="553998" cy="3744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TW" altLang="en-US" sz="2400" dirty="0" smtClean="0"/>
              <a:t>一起等待春天的花台</a:t>
            </a:r>
            <a:endParaRPr lang="zh-TW" altLang="en-US" sz="24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6516216" y="2153477"/>
            <a:ext cx="553998" cy="470452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TW" altLang="en-US" sz="2400" dirty="0" smtClean="0"/>
              <a:t>美麗的花園與全是花的蛋糕</a:t>
            </a:r>
            <a:endParaRPr lang="zh-TW" altLang="en-US" sz="2400" dirty="0"/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47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問出好問題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另類的學習單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2010/7/30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4955-52B0-4F87-BF86-D3A76B606356}" type="slidenum">
              <a:rPr lang="zh-TW" altLang="en-US" smtClean="0"/>
              <a:pPr/>
              <a:t>48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溪海國小 教師閱讀精進研習工作坊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126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628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>
                <a:solidFill>
                  <a:schemeClr val="accent6">
                    <a:lumMod val="25000"/>
                  </a:schemeClr>
                </a:solidFill>
                <a:effectLst/>
              </a:rPr>
              <a:t>以中文特性為基礎的閱讀教學</a:t>
            </a:r>
            <a:endParaRPr lang="zh-TW" altLang="en-US" sz="3600" b="0" dirty="0">
              <a:solidFill>
                <a:schemeClr val="accent6">
                  <a:lumMod val="25000"/>
                </a:schemeClr>
              </a:solidFill>
              <a:effectLst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71604" y="185736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zh-TW" altLang="en-US" sz="4800" dirty="0" smtClean="0">
                <a:solidFill>
                  <a:schemeClr val="accent6">
                    <a:lumMod val="25000"/>
                  </a:schemeClr>
                </a:solidFill>
                <a:latin typeface="+mj-ea"/>
              </a:rPr>
              <a:t>你也可以試試看</a:t>
            </a:r>
            <a:r>
              <a:rPr lang="en-US" altLang="zh-TW" sz="4800" dirty="0" smtClean="0">
                <a:solidFill>
                  <a:schemeClr val="accent6">
                    <a:lumMod val="25000"/>
                  </a:schemeClr>
                </a:solidFill>
                <a:latin typeface="+mj-ea"/>
              </a:rPr>
              <a:t>…</a:t>
            </a:r>
            <a:endParaRPr lang="zh-TW" altLang="en-US" sz="4800" dirty="0">
              <a:solidFill>
                <a:schemeClr val="accent6">
                  <a:lumMod val="25000"/>
                </a:schemeClr>
              </a:solidFill>
              <a:latin typeface="+mj-ea"/>
            </a:endParaRP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2285984" y="4000504"/>
            <a:ext cx="6172200" cy="1371600"/>
          </a:xfrm>
        </p:spPr>
        <p:txBody>
          <a:bodyPr/>
          <a:lstStyle/>
          <a:p>
            <a:pPr algn="ctr"/>
            <a:r>
              <a:rPr lang="zh-TW" altLang="en-US" dirty="0" smtClean="0"/>
              <a:t>問好問題的方法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好問題該怎麼問？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28596" y="1916113"/>
            <a:ext cx="8229600" cy="4941887"/>
          </a:xfrm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dirty="0" smtClean="0"/>
              <a:t>增加答案的向度</a:t>
            </a:r>
          </a:p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dirty="0" smtClean="0"/>
              <a:t>答對時可以追問，還有沒有其他答案（可能的原因或解釋）</a:t>
            </a:r>
          </a:p>
          <a:p>
            <a:pPr marL="514350" indent="-514350" eaLnBrk="1" hangingPunct="1">
              <a:lnSpc>
                <a:spcPct val="150000"/>
              </a:lnSpc>
              <a:buClr>
                <a:schemeClr val="tx1"/>
              </a:buClr>
              <a:buSzPct val="95000"/>
              <a:buFontTx/>
              <a:buAutoNum type="ea1ChtPeriod"/>
            </a:pPr>
            <a:r>
              <a:rPr lang="zh-TW" altLang="en-US" sz="3200" dirty="0" smtClean="0"/>
              <a:t>以文章形式為問題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dirty="0" smtClean="0"/>
              <a:t>好問題可以這麼問</a:t>
            </a:r>
          </a:p>
        </p:txBody>
      </p:sp>
      <p:sp>
        <p:nvSpPr>
          <p:cNvPr id="36867" name="內容版面配置區 2"/>
          <p:cNvSpPr>
            <a:spLocks noGrp="1"/>
          </p:cNvSpPr>
          <p:nvPr>
            <p:ph sz="quarter" idx="1"/>
          </p:nvPr>
        </p:nvSpPr>
        <p:spPr>
          <a:xfrm>
            <a:off x="428596" y="1928802"/>
            <a:ext cx="8429625" cy="4572032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zh-TW" altLang="en-US" sz="2400" dirty="0" smtClean="0"/>
              <a:t>一個角度兩個支持：</a:t>
            </a:r>
            <a:r>
              <a:rPr lang="zh-TW" altLang="en-US" sz="2000" b="0" dirty="0" smtClean="0"/>
              <a:t>寫出兩個理由、兩個故事提示、兩個教訓、舉出兩個例子、兩個證明、兩種不同感受。</a:t>
            </a:r>
            <a:endParaRPr lang="en-US" altLang="zh-TW" sz="2000" b="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依據本文，枯木的功用為？請說出兩個功用。</a:t>
            </a:r>
            <a:endParaRPr lang="en-US" altLang="zh-TW" sz="200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枯木怎麼讓動物寄居？請說出兩個方法。</a:t>
            </a:r>
            <a:endParaRPr lang="en-US" altLang="zh-TW" sz="2000" dirty="0" smtClean="0"/>
          </a:p>
          <a:p>
            <a:pPr eaLnBrk="1" hangingPunct="1">
              <a:buFontTx/>
              <a:buBlip>
                <a:blip r:embed="rId3"/>
              </a:buBlip>
            </a:pPr>
            <a:r>
              <a:rPr lang="zh-TW" altLang="en-US" sz="2400" dirty="0" smtClean="0"/>
              <a:t>兩個角度：</a:t>
            </a:r>
            <a:r>
              <a:rPr lang="zh-TW" altLang="en-US" sz="2000" b="0" dirty="0" smtClean="0"/>
              <a:t>說出一項好處和一項壞處、兩種「不同」的感受、可能是枯木也可能不是枯木、你想去和不想去的理由。</a:t>
            </a:r>
            <a:endParaRPr lang="en-US" altLang="zh-TW" sz="2000" b="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枯木是不是還活著？請找出證據證明枯木可能還活著，或找證據證明枯木可能死了。</a:t>
            </a:r>
            <a:endParaRPr lang="en-US" altLang="zh-TW" sz="2000" dirty="0" smtClean="0"/>
          </a:p>
          <a:p>
            <a:pPr eaLnBrk="1" hangingPunct="1">
              <a:buFontTx/>
              <a:buBlip>
                <a:blip r:embed="rId3"/>
              </a:buBlip>
            </a:pPr>
            <a:r>
              <a:rPr lang="zh-TW" altLang="en-US" sz="2400" dirty="0" smtClean="0"/>
              <a:t>利用所讀的內容回答：</a:t>
            </a:r>
            <a:r>
              <a:rPr lang="zh-TW" altLang="en-US" sz="2000" b="0" dirty="0" smtClean="0"/>
              <a:t>解釋、從文章資料</a:t>
            </a:r>
            <a:r>
              <a:rPr lang="en-US" altLang="zh-TW" sz="2000" b="0" dirty="0" smtClean="0"/>
              <a:t>…</a:t>
            </a:r>
            <a:r>
              <a:rPr lang="zh-TW" altLang="en-US" sz="2000" b="0" dirty="0" smtClean="0"/>
              <a:t>、用故事裡發生的事情回答。</a:t>
            </a:r>
            <a:endParaRPr lang="en-US" altLang="zh-TW" sz="2000" b="0" dirty="0" smtClean="0"/>
          </a:p>
          <a:p>
            <a:pPr marL="1063625" lvl="2" indent="-514350" eaLnBrk="1" hangingPunct="1">
              <a:buClr>
                <a:schemeClr val="tx1"/>
              </a:buClr>
              <a:buSzPct val="95000"/>
              <a:buFont typeface="Bookman Old Style" pitchFamily="18" charset="0"/>
              <a:buAutoNum type="arabicParenR"/>
            </a:pPr>
            <a:r>
              <a:rPr lang="zh-TW" altLang="en-US" sz="2000" dirty="0" smtClean="0"/>
              <a:t>枯木的功用有哪些？請依文章資料回答。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標題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好問題可以這麼問（續）</a:t>
            </a:r>
          </a:p>
        </p:txBody>
      </p:sp>
      <p:sp>
        <p:nvSpPr>
          <p:cNvPr id="37891" name="內容版面配置區 2"/>
          <p:cNvSpPr>
            <a:spLocks noGrp="1"/>
          </p:cNvSpPr>
          <p:nvPr>
            <p:ph sz="quarter" idx="4294967295"/>
          </p:nvPr>
        </p:nvSpPr>
        <p:spPr>
          <a:xfrm>
            <a:off x="428596" y="1916113"/>
            <a:ext cx="8229600" cy="494188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體會主角／作者感受：</a:t>
            </a:r>
            <a:endParaRPr lang="en-US" altLang="zh-TW" dirty="0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他有什麼領悟、他對ＸＸ有什麼感覺、他是個什麼樣的人、解釋他心情的轉變。</a:t>
            </a:r>
          </a:p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推演：</a:t>
            </a:r>
            <a:endParaRPr lang="en-US" altLang="zh-TW" dirty="0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解釋這故事當中令人難以相信的地方 。</a:t>
            </a:r>
          </a:p>
          <a:p>
            <a:pPr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形式：</a:t>
            </a:r>
            <a:endParaRPr lang="en-US" altLang="zh-TW" dirty="0" smtClean="0"/>
          </a:p>
          <a:p>
            <a:pPr lvl="1" eaLnBrk="1" hangingPunct="1">
              <a:spcBef>
                <a:spcPts val="1200"/>
              </a:spcBef>
              <a:buFontTx/>
              <a:buBlip>
                <a:blip r:embed="rId3"/>
              </a:buBlip>
            </a:pPr>
            <a:r>
              <a:rPr lang="zh-TW" altLang="en-US" dirty="0" smtClean="0"/>
              <a:t>作者和孩子的對話如何幫助你更加明白</a:t>
            </a:r>
            <a:r>
              <a:rPr lang="en-US" altLang="zh-TW" dirty="0" smtClean="0"/>
              <a:t>…</a:t>
            </a:r>
            <a:r>
              <a:rPr lang="zh-TW" altLang="en-US" dirty="0" smtClean="0"/>
              <a:t>。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怎麼問出好問題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主題結構</a:t>
            </a:r>
            <a:endParaRPr lang="zh-TW" altLang="en-US" dirty="0"/>
          </a:p>
        </p:txBody>
      </p:sp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608" y="1928802"/>
            <a:ext cx="87673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比較對照結構</a:t>
            </a:r>
            <a:endParaRPr lang="zh-TW" altLang="en-US" dirty="0"/>
          </a:p>
        </p:txBody>
      </p:sp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785794"/>
            <a:ext cx="7470794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同音不同字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zh-TW" altLang="en-US" dirty="0" smtClean="0"/>
              <a:t>石室詩士施氏嗜食獅</a:t>
            </a:r>
            <a:endParaRPr lang="en-US" altLang="zh-TW" dirty="0" smtClean="0"/>
          </a:p>
          <a:p>
            <a:pPr algn="r">
              <a:buNone/>
            </a:pPr>
            <a:r>
              <a:rPr lang="zh-TW" altLang="en-US" sz="1800" dirty="0" smtClean="0"/>
              <a:t>趙元任</a:t>
            </a:r>
            <a:endParaRPr lang="en-US" altLang="zh-TW" sz="1800" dirty="0" smtClean="0"/>
          </a:p>
          <a:p>
            <a:pPr algn="ctr">
              <a:lnSpc>
                <a:spcPct val="150000"/>
              </a:lnSpc>
              <a:buNone/>
            </a:pPr>
            <a:r>
              <a:rPr lang="zh-TW" altLang="en-US" dirty="0" smtClean="0"/>
              <a:t>石室詩士施氏，嗜食獅，誓食十獅。</a:t>
            </a:r>
            <a:endParaRPr lang="en-US" altLang="zh-TW" dirty="0" smtClean="0"/>
          </a:p>
          <a:p>
            <a:pPr algn="ctr">
              <a:lnSpc>
                <a:spcPct val="150000"/>
              </a:lnSpc>
              <a:buNone/>
            </a:pPr>
            <a:r>
              <a:rPr lang="zh-TW" altLang="en-US" dirty="0" smtClean="0"/>
              <a:t>氏時時適市視獅。十時，氏適市，適十獅適市。</a:t>
            </a:r>
            <a:endParaRPr lang="en-US" altLang="zh-TW" dirty="0" smtClean="0"/>
          </a:p>
          <a:p>
            <a:pPr algn="ctr">
              <a:lnSpc>
                <a:spcPct val="150000"/>
              </a:lnSpc>
              <a:buNone/>
            </a:pPr>
            <a:r>
              <a:rPr lang="zh-TW" altLang="en-US" dirty="0" smtClean="0"/>
              <a:t>是時，氏視是十獅，恃十石矢勢，似是十獅逝世。</a:t>
            </a:r>
            <a:endParaRPr lang="en-US" altLang="zh-TW" dirty="0" smtClean="0"/>
          </a:p>
          <a:p>
            <a:pPr algn="ctr">
              <a:lnSpc>
                <a:spcPct val="150000"/>
              </a:lnSpc>
              <a:buNone/>
            </a:pPr>
            <a:r>
              <a:rPr lang="zh-TW" altLang="en-US" dirty="0" smtClean="0"/>
              <a:t>氏拾是十獅屍適石室，石室濕，似侍拭拭石室。</a:t>
            </a:r>
            <a:endParaRPr lang="en-US" altLang="zh-TW" dirty="0" smtClean="0"/>
          </a:p>
          <a:p>
            <a:pPr algn="ctr">
              <a:lnSpc>
                <a:spcPct val="150000"/>
              </a:lnSpc>
              <a:buNone/>
            </a:pPr>
            <a:r>
              <a:rPr lang="zh-TW" altLang="en-US" dirty="0" smtClean="0"/>
              <a:t>石室拭，氏始試食是十獅。是時、氏始識事是事實。</a:t>
            </a:r>
            <a:endParaRPr lang="en-US" altLang="zh-TW" dirty="0" smtClean="0"/>
          </a:p>
          <a:p>
            <a:pPr algn="ctr">
              <a:buNone/>
            </a:pPr>
            <a:r>
              <a:rPr lang="zh-TW" altLang="en-US" dirty="0" smtClean="0"/>
              <a:t>十獅屍，實十石獅屍。是十獅</a:t>
            </a:r>
            <a:r>
              <a:rPr lang="en-US" altLang="zh-TW" dirty="0" smtClean="0"/>
              <a:t>,</a:t>
            </a:r>
            <a:r>
              <a:rPr lang="zh-TW" altLang="en-US" dirty="0" smtClean="0"/>
              <a:t>實十石獅屍。試釋是事！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同部</a:t>
            </a:r>
            <a:r>
              <a:rPr lang="en-US" altLang="zh-TW" dirty="0" smtClean="0"/>
              <a:t>(</a:t>
            </a:r>
            <a:r>
              <a:rPr lang="zh-TW" altLang="en-US" dirty="0" smtClean="0"/>
              <a:t>部件</a:t>
            </a:r>
            <a:r>
              <a:rPr lang="en-US" altLang="zh-TW" dirty="0" smtClean="0"/>
              <a:t>)</a:t>
            </a:r>
            <a:r>
              <a:rPr lang="zh-TW" altLang="en-US" dirty="0" smtClean="0"/>
              <a:t>不同調</a:t>
            </a:r>
            <a:r>
              <a:rPr lang="en-US" altLang="zh-TW" dirty="0" smtClean="0"/>
              <a:t>(</a:t>
            </a:r>
            <a:r>
              <a:rPr lang="zh-TW" altLang="en-US" dirty="0" smtClean="0"/>
              <a:t>規則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同字不同義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sz="quarter" idx="1"/>
          </p:nvPr>
        </p:nvGraphicFramePr>
        <p:xfrm>
          <a:off x="1043608" y="1340768"/>
          <a:ext cx="2841615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資料庫圖表 4"/>
          <p:cNvGraphicFramePr/>
          <p:nvPr/>
        </p:nvGraphicFramePr>
        <p:xfrm>
          <a:off x="5167306" y="1340768"/>
          <a:ext cx="3976694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資料庫圖表 5"/>
          <p:cNvGraphicFramePr/>
          <p:nvPr/>
        </p:nvGraphicFramePr>
        <p:xfrm>
          <a:off x="2339752" y="3573016"/>
          <a:ext cx="4548198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同詞不同義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zh-TW" altLang="en-US" dirty="0" smtClean="0"/>
              <a:t>一樣的分子不一樣的概念</a:t>
            </a:r>
            <a:endParaRPr lang="zh-TW" altLang="en-US" dirty="0"/>
          </a:p>
        </p:txBody>
      </p:sp>
      <p:pic>
        <p:nvPicPr>
          <p:cNvPr id="4" name="圖片 3" descr="c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079" y="1857364"/>
            <a:ext cx="2013609" cy="1357322"/>
          </a:xfrm>
          <a:prstGeom prst="rect">
            <a:avLst/>
          </a:prstGeom>
        </p:spPr>
      </p:pic>
      <p:pic>
        <p:nvPicPr>
          <p:cNvPr id="5" name="圖片 4" descr="水分子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571744"/>
            <a:ext cx="2071702" cy="2247908"/>
          </a:xfrm>
          <a:prstGeom prst="rect">
            <a:avLst/>
          </a:prstGeom>
        </p:spPr>
      </p:pic>
      <p:pic>
        <p:nvPicPr>
          <p:cNvPr id="6" name="圖片 5" descr="四分音符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643446"/>
            <a:ext cx="1944863" cy="1643074"/>
          </a:xfrm>
          <a:prstGeom prst="rect">
            <a:avLst/>
          </a:prstGeom>
        </p:spPr>
      </p:pic>
      <p:graphicFrame>
        <p:nvGraphicFramePr>
          <p:cNvPr id="7" name="資料庫圖表 6"/>
          <p:cNvGraphicFramePr/>
          <p:nvPr/>
        </p:nvGraphicFramePr>
        <p:xfrm>
          <a:off x="1643042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2010/7/29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沉穩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514</TotalTime>
  <Words>3067</Words>
  <Application>Microsoft Office PowerPoint</Application>
  <PresentationFormat>如螢幕大小 (4:3)</PresentationFormat>
  <Paragraphs>434</Paragraphs>
  <Slides>57</Slides>
  <Notes>57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57</vt:i4>
      </vt:variant>
    </vt:vector>
  </HeadingPairs>
  <TitlesOfParts>
    <vt:vector size="58" baseType="lpstr">
      <vt:lpstr>夏至</vt:lpstr>
      <vt:lpstr>提昇閱讀理解的教學策略</vt:lpstr>
      <vt:lpstr>大綱</vt:lpstr>
      <vt:lpstr>語文能力的發展</vt:lpstr>
      <vt:lpstr>閱讀能力的發展</vt:lpstr>
      <vt:lpstr>以中文特性為基礎的閱讀教學</vt:lpstr>
      <vt:lpstr>同音不同字</vt:lpstr>
      <vt:lpstr>同部(部件)不同調(規則)</vt:lpstr>
      <vt:lpstr>同字不同義</vt:lpstr>
      <vt:lpstr>同詞不同義</vt:lpstr>
      <vt:lpstr>學習如何閱讀</vt:lpstr>
      <vt:lpstr>高階閱讀能力的閱讀教學 (具語言普遍性)</vt:lpstr>
      <vt:lpstr>掌握閱讀材料的型式</vt:lpstr>
      <vt:lpstr>從閱讀中學習新知</vt:lpstr>
      <vt:lpstr>投影片 14</vt:lpstr>
      <vt:lpstr>相關可運用之網路資源</vt:lpstr>
      <vt:lpstr>適性發展的閱讀教學</vt:lpstr>
      <vt:lpstr>以「帶箭的花鳧」為例</vt:lpstr>
      <vt:lpstr>投影片 18</vt:lpstr>
      <vt:lpstr>投影片 19</vt:lpstr>
      <vt:lpstr>投影片 20</vt:lpstr>
      <vt:lpstr>現場篇</vt:lpstr>
      <vt:lpstr>閱讀的成份</vt:lpstr>
      <vt:lpstr>教學階段:(實例)</vt:lpstr>
      <vt:lpstr>發展高階閱讀能力的第一步</vt:lpstr>
      <vt:lpstr>思考方式影響閱讀理解</vt:lpstr>
      <vt:lpstr>好問題怎麼問？</vt:lpstr>
      <vt:lpstr>好問題可以這麼問</vt:lpstr>
      <vt:lpstr>好問題可以這麼問</vt:lpstr>
      <vt:lpstr>好問題可以這麼問</vt:lpstr>
      <vt:lpstr>投影片 30</vt:lpstr>
      <vt:lpstr>備課小技巧</vt:lpstr>
      <vt:lpstr>從結構圖開始</vt:lpstr>
      <vt:lpstr>問出好問題 提昇孩子的閱讀力</vt:lpstr>
      <vt:lpstr>閃亮的山谷</vt:lpstr>
      <vt:lpstr>常見的問題</vt:lpstr>
      <vt:lpstr>投影片 36</vt:lpstr>
      <vt:lpstr>問題一</vt:lpstr>
      <vt:lpstr>問題二</vt:lpstr>
      <vt:lpstr>問題三</vt:lpstr>
      <vt:lpstr>投影片 40</vt:lpstr>
      <vt:lpstr>常見的學習單…(i)</vt:lpstr>
      <vt:lpstr>投影片 42</vt:lpstr>
      <vt:lpstr>常見的學習單…(ii)</vt:lpstr>
      <vt:lpstr>投影片 44</vt:lpstr>
      <vt:lpstr>閱讀學習單與閱讀理解</vt:lpstr>
      <vt:lpstr>主題一:信件的對象與主旨</vt:lpstr>
      <vt:lpstr>主題二:秘密花園</vt:lpstr>
      <vt:lpstr>問出好問題</vt:lpstr>
      <vt:lpstr>投影片 49</vt:lpstr>
      <vt:lpstr>投影片 50</vt:lpstr>
      <vt:lpstr>你也可以試試看…</vt:lpstr>
      <vt:lpstr>好問題該怎麼問？</vt:lpstr>
      <vt:lpstr>好問題可以這麼問</vt:lpstr>
      <vt:lpstr>好問題可以這麼問（續）</vt:lpstr>
      <vt:lpstr>怎麼問出好問題?</vt:lpstr>
      <vt:lpstr>主題結構</vt:lpstr>
      <vt:lpstr>比較對照結構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提昇閱讀理解的教學策略</dc:title>
  <dc:creator>PC</dc:creator>
  <cp:lastModifiedBy>PC</cp:lastModifiedBy>
  <cp:revision>70</cp:revision>
  <dcterms:created xsi:type="dcterms:W3CDTF">2010-09-10T07:42:15Z</dcterms:created>
  <dcterms:modified xsi:type="dcterms:W3CDTF">2010-09-15T02:52:09Z</dcterms:modified>
</cp:coreProperties>
</file>