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圓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圓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圓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圓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58E8A29-BFC1-416F-B58F-1B1FDB97A398}" type="datetimeFigureOut">
              <a:rPr lang="zh-TW" altLang="en-US" smtClean="0"/>
              <a:t>2011-05-04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1953CFA-0726-4F05-80EB-EE5AE2AB754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Group 3</a:t>
            </a:r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8229600" cy="1470025"/>
          </a:xfrm>
        </p:spPr>
        <p:txBody>
          <a:bodyPr/>
          <a:lstStyle/>
          <a:p>
            <a:r>
              <a:rPr lang="en-US" altLang="zh-TW" dirty="0" smtClean="0"/>
              <a:t>Narrative Writing</a:t>
            </a:r>
            <a:br>
              <a:rPr lang="en-US" altLang="zh-TW" dirty="0" smtClean="0"/>
            </a:br>
            <a:r>
              <a:rPr lang="en-US" altLang="zh-TW" dirty="0" smtClean="0"/>
              <a:t>Analytic Evaluation Rubric</a:t>
            </a:r>
            <a:endParaRPr lang="zh-TW" altLang="en-US" dirty="0"/>
          </a:p>
        </p:txBody>
      </p:sp>
      <p:pic>
        <p:nvPicPr>
          <p:cNvPr id="4" name="圖片 3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356992"/>
            <a:ext cx="3371850" cy="316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 descr="ist2_5506307-thank-you-card-on-gree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7354492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sz="3600" dirty="0" smtClean="0"/>
              <a:t>The evaluation rubrics is aimed at dividing the target compositions into three levels and highlighting the features of each composition.</a:t>
            </a:r>
          </a:p>
          <a:p>
            <a:endParaRPr lang="zh-TW" altLang="en-US" dirty="0"/>
          </a:p>
        </p:txBody>
      </p:sp>
      <p:pic>
        <p:nvPicPr>
          <p:cNvPr id="4" name="圖片 3" descr="iel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789040"/>
            <a:ext cx="372616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Main Body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sz="4400" dirty="0" smtClean="0"/>
              <a:t>Focus</a:t>
            </a:r>
            <a:r>
              <a:rPr lang="en-US" altLang="zh-TW" sz="4400" dirty="0" smtClean="0"/>
              <a:t>/ </a:t>
            </a:r>
            <a:r>
              <a:rPr lang="en-US" altLang="zh-TW" sz="4400" dirty="0" smtClean="0"/>
              <a:t>Organization</a:t>
            </a:r>
          </a:p>
          <a:p>
            <a:r>
              <a:rPr lang="en-US" altLang="zh-TW" sz="4400" dirty="0" smtClean="0"/>
              <a:t>Elaboration/ Support /Style</a:t>
            </a:r>
          </a:p>
          <a:p>
            <a:r>
              <a:rPr lang="en-US" altLang="zh-TW" sz="4400" dirty="0" smtClean="0"/>
              <a:t>Grammar, Usage, and Mechanics</a:t>
            </a:r>
          </a:p>
          <a:p>
            <a:endParaRPr lang="zh-TW" altLang="en-US" sz="4400" dirty="0"/>
          </a:p>
        </p:txBody>
      </p:sp>
      <p:pic>
        <p:nvPicPr>
          <p:cNvPr id="4" name="圖片 3" descr="200712791251441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4005064"/>
            <a:ext cx="3347864" cy="2210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1.Focus/ Organization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The composition fulfills its purpose by telling a complete story.</a:t>
            </a:r>
          </a:p>
          <a:p>
            <a:r>
              <a:rPr lang="en-US" altLang="zh-TW" sz="3600" dirty="0" smtClean="0"/>
              <a:t>The composition is attractive to its intended audience.</a:t>
            </a:r>
          </a:p>
          <a:p>
            <a:r>
              <a:rPr lang="en-US" altLang="zh-TW" sz="3600" dirty="0" smtClean="0"/>
              <a:t>The composition has a strong beginning.</a:t>
            </a:r>
          </a:p>
          <a:p>
            <a:r>
              <a:rPr lang="en-US" altLang="zh-TW" sz="3600" dirty="0" smtClean="0"/>
              <a:t> Be in accord with the pictures in order. </a:t>
            </a:r>
            <a:endParaRPr lang="zh-TW" altLang="en-US" sz="3600" dirty="0"/>
          </a:p>
        </p:txBody>
      </p:sp>
      <p:pic>
        <p:nvPicPr>
          <p:cNvPr id="4" name="圖片 3" descr="beq0100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5056493"/>
            <a:ext cx="2055680" cy="1480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2. Elaboration</a:t>
            </a:r>
            <a:r>
              <a:rPr lang="en-US" altLang="zh-TW" dirty="0" smtClean="0"/>
              <a:t>/ Support /Style</a:t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Every sentence is precise to the story.</a:t>
            </a:r>
          </a:p>
          <a:p>
            <a:r>
              <a:rPr lang="en-US" altLang="zh-TW" sz="4000" dirty="0" smtClean="0"/>
              <a:t>The depictions go into full details.</a:t>
            </a:r>
          </a:p>
          <a:p>
            <a:r>
              <a:rPr lang="en-US" altLang="zh-TW" sz="4000" dirty="0" smtClean="0"/>
              <a:t>Transition words.   </a:t>
            </a:r>
            <a:endParaRPr lang="zh-TW" altLang="en-US" sz="4000" dirty="0"/>
          </a:p>
        </p:txBody>
      </p:sp>
      <p:pic>
        <p:nvPicPr>
          <p:cNvPr id="4" name="圖片 3" descr="quill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3501008"/>
            <a:ext cx="3054062" cy="2593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en-US" altLang="zh-TW" dirty="0" smtClean="0"/>
              <a:t>3. Grammar</a:t>
            </a:r>
            <a:r>
              <a:rPr lang="en-US" altLang="zh-TW" dirty="0" smtClean="0"/>
              <a:t>, Usage, and Mechanics</a:t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sz="4400" dirty="0" smtClean="0"/>
              <a:t>It’s accurate in spelling.</a:t>
            </a:r>
          </a:p>
          <a:p>
            <a:r>
              <a:rPr lang="en-US" altLang="zh-TW" sz="4400" dirty="0" smtClean="0"/>
              <a:t>Punctuations.</a:t>
            </a:r>
          </a:p>
          <a:p>
            <a:r>
              <a:rPr lang="en-US" altLang="zh-TW" sz="4400" dirty="0" smtClean="0"/>
              <a:t>Correct English sentence patterns and phrases.</a:t>
            </a:r>
          </a:p>
          <a:p>
            <a:r>
              <a:rPr lang="en-US" altLang="zh-TW" sz="4400" dirty="0" smtClean="0"/>
              <a:t>Good format.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5" name="圖片 4" descr="qui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789040"/>
            <a:ext cx="2181616" cy="2401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No. 12 . Comments: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TW" sz="4400" dirty="0" smtClean="0"/>
              <a:t>1. Grammatical</a:t>
            </a:r>
          </a:p>
          <a:p>
            <a:r>
              <a:rPr lang="en-US" altLang="zh-TW" sz="4400" dirty="0" smtClean="0"/>
              <a:t>2. The description goes into details.</a:t>
            </a:r>
          </a:p>
          <a:p>
            <a:r>
              <a:rPr lang="en-US" altLang="zh-TW" sz="4400" dirty="0" smtClean="0"/>
              <a:t>3. Use usages and phrases.</a:t>
            </a:r>
          </a:p>
          <a:p>
            <a:r>
              <a:rPr lang="en-US" altLang="zh-TW" sz="4400" dirty="0" smtClean="0"/>
              <a:t>4. The transitions are fine.</a:t>
            </a:r>
          </a:p>
          <a:p>
            <a:r>
              <a:rPr lang="en-US" altLang="zh-TW" sz="4400" dirty="0" smtClean="0"/>
              <a:t>5. The format is ok. </a:t>
            </a:r>
            <a:endParaRPr lang="zh-TW" altLang="en-US" sz="4400" dirty="0"/>
          </a:p>
        </p:txBody>
      </p:sp>
      <p:pic>
        <p:nvPicPr>
          <p:cNvPr id="6" name="圖片 5" descr="17754652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548680"/>
            <a:ext cx="1774676" cy="1774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No. 6 Comments: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sz="4400" dirty="0" smtClean="0"/>
              <a:t>1. The spelling is Ok.</a:t>
            </a:r>
          </a:p>
          <a:p>
            <a:r>
              <a:rPr lang="en-US" altLang="zh-TW" sz="4400" dirty="0" smtClean="0"/>
              <a:t>2. The context is not vivid enough.</a:t>
            </a:r>
          </a:p>
          <a:p>
            <a:r>
              <a:rPr lang="en-US" altLang="zh-TW" sz="4400" dirty="0" smtClean="0"/>
              <a:t>3. The uses of tense are dull.</a:t>
            </a:r>
          </a:p>
          <a:p>
            <a:r>
              <a:rPr lang="en-US" altLang="zh-TW" sz="4400" dirty="0" smtClean="0"/>
              <a:t>4. No clear paragraphs.</a:t>
            </a:r>
          </a:p>
          <a:p>
            <a:endParaRPr lang="zh-TW" altLang="en-US" dirty="0"/>
          </a:p>
        </p:txBody>
      </p:sp>
      <p:pic>
        <p:nvPicPr>
          <p:cNvPr id="4" name="圖片 3" descr="17754653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76672"/>
            <a:ext cx="1584176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No. 15 Comments: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sz="4400" dirty="0" smtClean="0"/>
              <a:t>1. Ungrammatical.</a:t>
            </a:r>
          </a:p>
          <a:p>
            <a:r>
              <a:rPr lang="en-US" altLang="zh-TW" sz="4400" dirty="0" smtClean="0"/>
              <a:t>2.The </a:t>
            </a:r>
            <a:r>
              <a:rPr lang="en-US" altLang="zh-TW" sz="4400" dirty="0" smtClean="0"/>
              <a:t>f</a:t>
            </a:r>
            <a:r>
              <a:rPr lang="en-US" altLang="zh-TW" sz="4400" dirty="0" smtClean="0"/>
              <a:t>ormat is lousy.</a:t>
            </a:r>
          </a:p>
          <a:p>
            <a:r>
              <a:rPr lang="en-US" altLang="zh-TW" sz="4400" dirty="0" smtClean="0"/>
              <a:t> 3. The depictions is not in accordance with the pictures in order.</a:t>
            </a:r>
          </a:p>
          <a:p>
            <a:r>
              <a:rPr lang="en-US" altLang="zh-TW" sz="4400" dirty="0" smtClean="0"/>
              <a:t>4. No terms for transition.</a:t>
            </a:r>
          </a:p>
          <a:p>
            <a:endParaRPr lang="zh-TW" altLang="en-US" dirty="0"/>
          </a:p>
        </p:txBody>
      </p:sp>
      <p:pic>
        <p:nvPicPr>
          <p:cNvPr id="4" name="圖片 3" descr="17754653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548680"/>
            <a:ext cx="1918692" cy="1918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公正">
  <a:themeElements>
    <a:clrScheme name="公正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公正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公正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55</TotalTime>
  <Words>234</Words>
  <Application>Microsoft Office PowerPoint</Application>
  <PresentationFormat>如螢幕大小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公正</vt:lpstr>
      <vt:lpstr>Narrative Writing Analytic Evaluation Rubric</vt:lpstr>
      <vt:lpstr>Introduction</vt:lpstr>
      <vt:lpstr>Main Body</vt:lpstr>
      <vt:lpstr>1.Focus/ Organization</vt:lpstr>
      <vt:lpstr>2. Elaboration/ Support /Style </vt:lpstr>
      <vt:lpstr> 3. Grammar, Usage, and Mechanics </vt:lpstr>
      <vt:lpstr>No. 12 . Comments: </vt:lpstr>
      <vt:lpstr>No. 6 Comments:</vt:lpstr>
      <vt:lpstr>No. 15 Comments:</vt:lpstr>
      <vt:lpstr>投影片 10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Narrative Writing Analytic Evaluation Rubric</dc:title>
  <dc:creator>M</dc:creator>
  <cp:lastModifiedBy>M</cp:lastModifiedBy>
  <cp:revision>8</cp:revision>
  <dcterms:created xsi:type="dcterms:W3CDTF">2011-05-04T06:08:11Z</dcterms:created>
  <dcterms:modified xsi:type="dcterms:W3CDTF">2011-05-04T07:03:13Z</dcterms:modified>
</cp:coreProperties>
</file>